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404" r:id="rId3"/>
    <p:sldId id="305" r:id="rId4"/>
    <p:sldId id="390" r:id="rId5"/>
    <p:sldId id="302" r:id="rId6"/>
    <p:sldId id="422" r:id="rId7"/>
    <p:sldId id="393" r:id="rId8"/>
    <p:sldId id="425" r:id="rId9"/>
    <p:sldId id="310" r:id="rId10"/>
    <p:sldId id="426" r:id="rId11"/>
    <p:sldId id="392" r:id="rId12"/>
    <p:sldId id="319" r:id="rId13"/>
    <p:sldId id="423" r:id="rId14"/>
    <p:sldId id="417" r:id="rId15"/>
    <p:sldId id="424" r:id="rId16"/>
    <p:sldId id="418" r:id="rId17"/>
    <p:sldId id="325" r:id="rId18"/>
    <p:sldId id="323" r:id="rId19"/>
    <p:sldId id="398" r:id="rId20"/>
    <p:sldId id="374" r:id="rId21"/>
    <p:sldId id="432" r:id="rId22"/>
    <p:sldId id="401" r:id="rId23"/>
    <p:sldId id="427" r:id="rId24"/>
    <p:sldId id="428" r:id="rId25"/>
    <p:sldId id="326" r:id="rId26"/>
    <p:sldId id="327" r:id="rId27"/>
    <p:sldId id="403" r:id="rId28"/>
    <p:sldId id="402" r:id="rId29"/>
    <p:sldId id="429" r:id="rId30"/>
    <p:sldId id="328" r:id="rId31"/>
    <p:sldId id="410" r:id="rId32"/>
    <p:sldId id="412" r:id="rId33"/>
    <p:sldId id="430" r:id="rId34"/>
    <p:sldId id="411" r:id="rId35"/>
    <p:sldId id="413" r:id="rId36"/>
    <p:sldId id="408" r:id="rId37"/>
    <p:sldId id="343" r:id="rId38"/>
    <p:sldId id="344" r:id="rId39"/>
    <p:sldId id="431" r:id="rId40"/>
    <p:sldId id="347" r:id="rId41"/>
    <p:sldId id="419" r:id="rId42"/>
    <p:sldId id="437" r:id="rId43"/>
    <p:sldId id="438" r:id="rId44"/>
    <p:sldId id="447" r:id="rId45"/>
    <p:sldId id="433" r:id="rId46"/>
    <p:sldId id="420" r:id="rId47"/>
    <p:sldId id="421" r:id="rId48"/>
    <p:sldId id="448" r:id="rId49"/>
    <p:sldId id="441" r:id="rId50"/>
    <p:sldId id="442" r:id="rId51"/>
    <p:sldId id="443" r:id="rId52"/>
    <p:sldId id="444" r:id="rId53"/>
    <p:sldId id="445" r:id="rId54"/>
    <p:sldId id="446" r:id="rId55"/>
    <p:sldId id="350" r:id="rId56"/>
    <p:sldId id="405" r:id="rId57"/>
    <p:sldId id="406" r:id="rId58"/>
    <p:sldId id="407" r:id="rId59"/>
    <p:sldId id="414" r:id="rId60"/>
    <p:sldId id="416" r:id="rId61"/>
    <p:sldId id="435" r:id="rId62"/>
    <p:sldId id="436" r:id="rId63"/>
    <p:sldId id="439" r:id="rId64"/>
    <p:sldId id="363" r:id="rId65"/>
  </p:sldIdLst>
  <p:sldSz cx="11879263" cy="8999538"/>
  <p:notesSz cx="6797675" cy="9926638"/>
  <p:defaultTextStyle>
    <a:defPPr>
      <a:defRPr lang="es-ES"/>
    </a:defPPr>
    <a:lvl1pPr marL="0" algn="l" defTabSz="1131387" rtl="0" eaLnBrk="1" latinLnBrk="0" hangingPunct="1">
      <a:defRPr sz="2227" kern="1200">
        <a:solidFill>
          <a:schemeClr val="tx1"/>
        </a:solidFill>
        <a:latin typeface="+mn-lt"/>
        <a:ea typeface="+mn-ea"/>
        <a:cs typeface="+mn-cs"/>
      </a:defRPr>
    </a:lvl1pPr>
    <a:lvl2pPr marL="565694" algn="l" defTabSz="1131387" rtl="0" eaLnBrk="1" latinLnBrk="0" hangingPunct="1">
      <a:defRPr sz="2227" kern="1200">
        <a:solidFill>
          <a:schemeClr val="tx1"/>
        </a:solidFill>
        <a:latin typeface="+mn-lt"/>
        <a:ea typeface="+mn-ea"/>
        <a:cs typeface="+mn-cs"/>
      </a:defRPr>
    </a:lvl2pPr>
    <a:lvl3pPr marL="1131387" algn="l" defTabSz="1131387" rtl="0" eaLnBrk="1" latinLnBrk="0" hangingPunct="1">
      <a:defRPr sz="2227" kern="1200">
        <a:solidFill>
          <a:schemeClr val="tx1"/>
        </a:solidFill>
        <a:latin typeface="+mn-lt"/>
        <a:ea typeface="+mn-ea"/>
        <a:cs typeface="+mn-cs"/>
      </a:defRPr>
    </a:lvl3pPr>
    <a:lvl4pPr marL="1697081" algn="l" defTabSz="1131387" rtl="0" eaLnBrk="1" latinLnBrk="0" hangingPunct="1">
      <a:defRPr sz="2227" kern="1200">
        <a:solidFill>
          <a:schemeClr val="tx1"/>
        </a:solidFill>
        <a:latin typeface="+mn-lt"/>
        <a:ea typeface="+mn-ea"/>
        <a:cs typeface="+mn-cs"/>
      </a:defRPr>
    </a:lvl4pPr>
    <a:lvl5pPr marL="2262774" algn="l" defTabSz="1131387" rtl="0" eaLnBrk="1" latinLnBrk="0" hangingPunct="1">
      <a:defRPr sz="2227" kern="1200">
        <a:solidFill>
          <a:schemeClr val="tx1"/>
        </a:solidFill>
        <a:latin typeface="+mn-lt"/>
        <a:ea typeface="+mn-ea"/>
        <a:cs typeface="+mn-cs"/>
      </a:defRPr>
    </a:lvl5pPr>
    <a:lvl6pPr marL="2828468" algn="l" defTabSz="1131387" rtl="0" eaLnBrk="1" latinLnBrk="0" hangingPunct="1">
      <a:defRPr sz="2227" kern="1200">
        <a:solidFill>
          <a:schemeClr val="tx1"/>
        </a:solidFill>
        <a:latin typeface="+mn-lt"/>
        <a:ea typeface="+mn-ea"/>
        <a:cs typeface="+mn-cs"/>
      </a:defRPr>
    </a:lvl6pPr>
    <a:lvl7pPr marL="3394161" algn="l" defTabSz="1131387" rtl="0" eaLnBrk="1" latinLnBrk="0" hangingPunct="1">
      <a:defRPr sz="2227" kern="1200">
        <a:solidFill>
          <a:schemeClr val="tx1"/>
        </a:solidFill>
        <a:latin typeface="+mn-lt"/>
        <a:ea typeface="+mn-ea"/>
        <a:cs typeface="+mn-cs"/>
      </a:defRPr>
    </a:lvl7pPr>
    <a:lvl8pPr marL="3959855" algn="l" defTabSz="1131387" rtl="0" eaLnBrk="1" latinLnBrk="0" hangingPunct="1">
      <a:defRPr sz="2227" kern="1200">
        <a:solidFill>
          <a:schemeClr val="tx1"/>
        </a:solidFill>
        <a:latin typeface="+mn-lt"/>
        <a:ea typeface="+mn-ea"/>
        <a:cs typeface="+mn-cs"/>
      </a:defRPr>
    </a:lvl8pPr>
    <a:lvl9pPr marL="4525548" algn="l" defTabSz="1131387" rtl="0" eaLnBrk="1" latinLnBrk="0" hangingPunct="1">
      <a:defRPr sz="22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5" userDrawn="1">
          <p15:clr>
            <a:srgbClr val="A4A3A4"/>
          </p15:clr>
        </p15:guide>
        <p15:guide id="2" pos="37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507" y="53"/>
      </p:cViewPr>
      <p:guideLst>
        <p:guide orient="horz" pos="2835"/>
        <p:guide pos="37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ONSO PACHECO CIFUENTES" userId="c90db47d-4599-4fa5-9a16-fb6beb43d842" providerId="ADAL" clId="{888ECBCC-F223-49BF-8D79-4EAE626F8B85}"/>
    <pc:docChg chg="undo custSel addSld delSld modSld sldOrd">
      <pc:chgData name="ALFONSO PACHECO CIFUENTES" userId="c90db47d-4599-4fa5-9a16-fb6beb43d842" providerId="ADAL" clId="{888ECBCC-F223-49BF-8D79-4EAE626F8B85}" dt="2018-04-14T21:13:35.592" v="2435" actId="13926"/>
      <pc:docMkLst>
        <pc:docMk/>
      </pc:docMkLst>
      <pc:sldChg chg="modSp">
        <pc:chgData name="ALFONSO PACHECO CIFUENTES" userId="c90db47d-4599-4fa5-9a16-fb6beb43d842" providerId="ADAL" clId="{888ECBCC-F223-49BF-8D79-4EAE626F8B85}" dt="2018-04-14T19:15:08.616" v="0" actId="1076"/>
        <pc:sldMkLst>
          <pc:docMk/>
          <pc:sldMk cId="0" sldId="256"/>
        </pc:sldMkLst>
        <pc:picChg chg="mod">
          <ac:chgData name="ALFONSO PACHECO CIFUENTES" userId="c90db47d-4599-4fa5-9a16-fb6beb43d842" providerId="ADAL" clId="{888ECBCC-F223-49BF-8D79-4EAE626F8B85}" dt="2018-04-14T19:15:08.616" v="0" actId="1076"/>
          <ac:picMkLst>
            <pc:docMk/>
            <pc:sldMk cId="0" sldId="256"/>
            <ac:picMk id="2" creationId="{00000000-0000-0000-0000-000000000000}"/>
          </ac:picMkLst>
        </pc:picChg>
      </pc:sldChg>
      <pc:sldChg chg="delSp modSp ord">
        <pc:chgData name="ALFONSO PACHECO CIFUENTES" userId="c90db47d-4599-4fa5-9a16-fb6beb43d842" providerId="ADAL" clId="{888ECBCC-F223-49BF-8D79-4EAE626F8B85}" dt="2018-04-14T19:33:58.863" v="274" actId="13926"/>
        <pc:sldMkLst>
          <pc:docMk/>
          <pc:sldMk cId="0" sldId="302"/>
        </pc:sldMkLst>
        <pc:spChg chg="mod">
          <ac:chgData name="ALFONSO PACHECO CIFUENTES" userId="c90db47d-4599-4fa5-9a16-fb6beb43d842" providerId="ADAL" clId="{888ECBCC-F223-49BF-8D79-4EAE626F8B85}" dt="2018-04-14T19:32:32.795" v="168" actId="13926"/>
          <ac:spMkLst>
            <pc:docMk/>
            <pc:sldMk cId="0" sldId="302"/>
            <ac:spMk id="35842" creationId="{00000000-0000-0000-0000-000000000000}"/>
          </ac:spMkLst>
        </pc:spChg>
        <pc:spChg chg="mod">
          <ac:chgData name="ALFONSO PACHECO CIFUENTES" userId="c90db47d-4599-4fa5-9a16-fb6beb43d842" providerId="ADAL" clId="{888ECBCC-F223-49BF-8D79-4EAE626F8B85}" dt="2018-04-14T19:33:47.423" v="273" actId="20577"/>
          <ac:spMkLst>
            <pc:docMk/>
            <pc:sldMk cId="0" sldId="302"/>
            <ac:spMk id="35843" creationId="{00000000-0000-0000-0000-000000000000}"/>
          </ac:spMkLst>
        </pc:spChg>
        <pc:picChg chg="del">
          <ac:chgData name="ALFONSO PACHECO CIFUENTES" userId="c90db47d-4599-4fa5-9a16-fb6beb43d842" providerId="ADAL" clId="{888ECBCC-F223-49BF-8D79-4EAE626F8B85}" dt="2018-04-14T19:27:18.007" v="81" actId="478"/>
          <ac:picMkLst>
            <pc:docMk/>
            <pc:sldMk cId="0" sldId="302"/>
            <ac:picMk id="7" creationId="{00000000-0000-0000-0000-000000000000}"/>
          </ac:picMkLst>
        </pc:picChg>
      </pc:sldChg>
      <pc:sldChg chg="delSp modSp ord">
        <pc:chgData name="ALFONSO PACHECO CIFUENTES" userId="c90db47d-4599-4fa5-9a16-fb6beb43d842" providerId="ADAL" clId="{888ECBCC-F223-49BF-8D79-4EAE626F8B85}" dt="2018-04-14T19:38:37.685" v="284" actId="27636"/>
        <pc:sldMkLst>
          <pc:docMk/>
          <pc:sldMk cId="0" sldId="305"/>
        </pc:sldMkLst>
        <pc:spChg chg="mod">
          <ac:chgData name="ALFONSO PACHECO CIFUENTES" userId="c90db47d-4599-4fa5-9a16-fb6beb43d842" providerId="ADAL" clId="{888ECBCC-F223-49BF-8D79-4EAE626F8B85}" dt="2018-04-14T19:38:37.685" v="284" actId="27636"/>
          <ac:spMkLst>
            <pc:docMk/>
            <pc:sldMk cId="0" sldId="305"/>
            <ac:spMk id="30722" creationId="{00000000-0000-0000-0000-000000000000}"/>
          </ac:spMkLst>
        </pc:spChg>
        <pc:picChg chg="del">
          <ac:chgData name="ALFONSO PACHECO CIFUENTES" userId="c90db47d-4599-4fa5-9a16-fb6beb43d842" providerId="ADAL" clId="{888ECBCC-F223-49BF-8D79-4EAE626F8B85}" dt="2018-04-14T19:27:23.887" v="85" actId="478"/>
          <ac:picMkLst>
            <pc:docMk/>
            <pc:sldMk cId="0" sldId="305"/>
            <ac:picMk id="6" creationId="{00000000-0000-0000-0000-000000000000}"/>
          </ac:picMkLst>
        </pc:picChg>
      </pc:sldChg>
      <pc:sldChg chg="delSp">
        <pc:chgData name="ALFONSO PACHECO CIFUENTES" userId="c90db47d-4599-4fa5-9a16-fb6beb43d842" providerId="ADAL" clId="{888ECBCC-F223-49BF-8D79-4EAE626F8B85}" dt="2018-04-14T19:27:31.344" v="91" actId="478"/>
        <pc:sldMkLst>
          <pc:docMk/>
          <pc:sldMk cId="0" sldId="310"/>
        </pc:sldMkLst>
        <pc:picChg chg="del">
          <ac:chgData name="ALFONSO PACHECO CIFUENTES" userId="c90db47d-4599-4fa5-9a16-fb6beb43d842" providerId="ADAL" clId="{888ECBCC-F223-49BF-8D79-4EAE626F8B85}" dt="2018-04-14T19:27:31.344" v="91" actId="478"/>
          <ac:picMkLst>
            <pc:docMk/>
            <pc:sldMk cId="0" sldId="310"/>
            <ac:picMk id="6" creationId="{00000000-0000-0000-0000-000000000000}"/>
          </ac:picMkLst>
        </pc:picChg>
      </pc:sldChg>
      <pc:sldChg chg="delSp modSp">
        <pc:chgData name="ALFONSO PACHECO CIFUENTES" userId="c90db47d-4599-4fa5-9a16-fb6beb43d842" providerId="ADAL" clId="{888ECBCC-F223-49BF-8D79-4EAE626F8B85}" dt="2018-04-14T20:09:35.505" v="967" actId="113"/>
        <pc:sldMkLst>
          <pc:docMk/>
          <pc:sldMk cId="0" sldId="319"/>
        </pc:sldMkLst>
        <pc:spChg chg="mod">
          <ac:chgData name="ALFONSO PACHECO CIFUENTES" userId="c90db47d-4599-4fa5-9a16-fb6beb43d842" providerId="ADAL" clId="{888ECBCC-F223-49BF-8D79-4EAE626F8B85}" dt="2018-04-14T20:06:32.368" v="941" actId="13926"/>
          <ac:spMkLst>
            <pc:docMk/>
            <pc:sldMk cId="0" sldId="319"/>
            <ac:spMk id="28675" creationId="{00000000-0000-0000-0000-000000000000}"/>
          </ac:spMkLst>
        </pc:spChg>
        <pc:spChg chg="mod">
          <ac:chgData name="ALFONSO PACHECO CIFUENTES" userId="c90db47d-4599-4fa5-9a16-fb6beb43d842" providerId="ADAL" clId="{888ECBCC-F223-49BF-8D79-4EAE626F8B85}" dt="2018-04-14T20:09:35.505" v="967" actId="113"/>
          <ac:spMkLst>
            <pc:docMk/>
            <pc:sldMk cId="0" sldId="319"/>
            <ac:spMk id="49154" creationId="{00000000-0000-0000-0000-000000000000}"/>
          </ac:spMkLst>
        </pc:spChg>
        <pc:picChg chg="del">
          <ac:chgData name="ALFONSO PACHECO CIFUENTES" userId="c90db47d-4599-4fa5-9a16-fb6beb43d842" providerId="ADAL" clId="{888ECBCC-F223-49BF-8D79-4EAE626F8B85}" dt="2018-04-14T19:27:41.967" v="93" actId="478"/>
          <ac:picMkLst>
            <pc:docMk/>
            <pc:sldMk cId="0" sldId="319"/>
            <ac:picMk id="6" creationId="{00000000-0000-0000-0000-000000000000}"/>
          </ac:picMkLst>
        </pc:picChg>
      </pc:sldChg>
      <pc:sldChg chg="delSp modSp">
        <pc:chgData name="ALFONSO PACHECO CIFUENTES" userId="c90db47d-4599-4fa5-9a16-fb6beb43d842" providerId="ADAL" clId="{888ECBCC-F223-49BF-8D79-4EAE626F8B85}" dt="2018-04-14T21:06:59.150" v="2279" actId="113"/>
        <pc:sldMkLst>
          <pc:docMk/>
          <pc:sldMk cId="0" sldId="323"/>
        </pc:sldMkLst>
        <pc:spChg chg="mod">
          <ac:chgData name="ALFONSO PACHECO CIFUENTES" userId="c90db47d-4599-4fa5-9a16-fb6beb43d842" providerId="ADAL" clId="{888ECBCC-F223-49BF-8D79-4EAE626F8B85}" dt="2018-04-14T20:37:38.941" v="1507" actId="1076"/>
          <ac:spMkLst>
            <pc:docMk/>
            <pc:sldMk cId="0" sldId="323"/>
            <ac:spMk id="54274" creationId="{00000000-0000-0000-0000-000000000000}"/>
          </ac:spMkLst>
        </pc:spChg>
        <pc:spChg chg="mod">
          <ac:chgData name="ALFONSO PACHECO CIFUENTES" userId="c90db47d-4599-4fa5-9a16-fb6beb43d842" providerId="ADAL" clId="{888ECBCC-F223-49BF-8D79-4EAE626F8B85}" dt="2018-04-14T21:06:59.150" v="2279" actId="113"/>
          <ac:spMkLst>
            <pc:docMk/>
            <pc:sldMk cId="0" sldId="323"/>
            <ac:spMk id="54275" creationId="{00000000-0000-0000-0000-000000000000}"/>
          </ac:spMkLst>
        </pc:spChg>
        <pc:picChg chg="del">
          <ac:chgData name="ALFONSO PACHECO CIFUENTES" userId="c90db47d-4599-4fa5-9a16-fb6beb43d842" providerId="ADAL" clId="{888ECBCC-F223-49BF-8D79-4EAE626F8B85}" dt="2018-04-14T19:27:49.439" v="99" actId="478"/>
          <ac:picMkLst>
            <pc:docMk/>
            <pc:sldMk cId="0" sldId="323"/>
            <ac:picMk id="6" creationId="{00000000-0000-0000-0000-000000000000}"/>
          </ac:picMkLst>
        </pc:picChg>
      </pc:sldChg>
      <pc:sldChg chg="delSp modSp">
        <pc:chgData name="ALFONSO PACHECO CIFUENTES" userId="c90db47d-4599-4fa5-9a16-fb6beb43d842" providerId="ADAL" clId="{888ECBCC-F223-49BF-8D79-4EAE626F8B85}" dt="2018-04-14T20:37:18.909" v="1506" actId="1076"/>
        <pc:sldMkLst>
          <pc:docMk/>
          <pc:sldMk cId="0" sldId="325"/>
        </pc:sldMkLst>
        <pc:spChg chg="mod">
          <ac:chgData name="ALFONSO PACHECO CIFUENTES" userId="c90db47d-4599-4fa5-9a16-fb6beb43d842" providerId="ADAL" clId="{888ECBCC-F223-49BF-8D79-4EAE626F8B85}" dt="2018-04-14T20:37:18.909" v="1506" actId="1076"/>
          <ac:spMkLst>
            <pc:docMk/>
            <pc:sldMk cId="0" sldId="325"/>
            <ac:spMk id="55298" creationId="{00000000-0000-0000-0000-000000000000}"/>
          </ac:spMkLst>
        </pc:spChg>
        <pc:picChg chg="del">
          <ac:chgData name="ALFONSO PACHECO CIFUENTES" userId="c90db47d-4599-4fa5-9a16-fb6beb43d842" providerId="ADAL" clId="{888ECBCC-F223-49BF-8D79-4EAE626F8B85}" dt="2018-04-14T19:27:48.154" v="98" actId="478"/>
          <ac:picMkLst>
            <pc:docMk/>
            <pc:sldMk cId="0" sldId="325"/>
            <ac:picMk id="6" creationId="{00000000-0000-0000-0000-000000000000}"/>
          </ac:picMkLst>
        </pc:picChg>
      </pc:sldChg>
      <pc:sldChg chg="delSp">
        <pc:chgData name="ALFONSO PACHECO CIFUENTES" userId="c90db47d-4599-4fa5-9a16-fb6beb43d842" providerId="ADAL" clId="{888ECBCC-F223-49BF-8D79-4EAE626F8B85}" dt="2018-04-14T19:27:57.168" v="106" actId="478"/>
        <pc:sldMkLst>
          <pc:docMk/>
          <pc:sldMk cId="0" sldId="326"/>
        </pc:sldMkLst>
        <pc:picChg chg="del">
          <ac:chgData name="ALFONSO PACHECO CIFUENTES" userId="c90db47d-4599-4fa5-9a16-fb6beb43d842" providerId="ADAL" clId="{888ECBCC-F223-49BF-8D79-4EAE626F8B85}" dt="2018-04-14T19:27:57.168" v="106" actId="478"/>
          <ac:picMkLst>
            <pc:docMk/>
            <pc:sldMk cId="0" sldId="326"/>
            <ac:picMk id="6" creationId="{00000000-0000-0000-0000-000000000000}"/>
          </ac:picMkLst>
        </pc:picChg>
      </pc:sldChg>
      <pc:sldChg chg="delSp">
        <pc:chgData name="ALFONSO PACHECO CIFUENTES" userId="c90db47d-4599-4fa5-9a16-fb6beb43d842" providerId="ADAL" clId="{888ECBCC-F223-49BF-8D79-4EAE626F8B85}" dt="2018-04-14T19:27:58.168" v="107" actId="478"/>
        <pc:sldMkLst>
          <pc:docMk/>
          <pc:sldMk cId="0" sldId="327"/>
        </pc:sldMkLst>
        <pc:picChg chg="del">
          <ac:chgData name="ALFONSO PACHECO CIFUENTES" userId="c90db47d-4599-4fa5-9a16-fb6beb43d842" providerId="ADAL" clId="{888ECBCC-F223-49BF-8D79-4EAE626F8B85}" dt="2018-04-14T19:27:58.168" v="107" actId="478"/>
          <ac:picMkLst>
            <pc:docMk/>
            <pc:sldMk cId="0" sldId="327"/>
            <ac:picMk id="5" creationId="{00000000-0000-0000-0000-000000000000}"/>
          </ac:picMkLst>
        </pc:picChg>
      </pc:sldChg>
      <pc:sldChg chg="delSp">
        <pc:chgData name="ALFONSO PACHECO CIFUENTES" userId="c90db47d-4599-4fa5-9a16-fb6beb43d842" providerId="ADAL" clId="{888ECBCC-F223-49BF-8D79-4EAE626F8B85}" dt="2018-04-14T19:27:56.024" v="105" actId="478"/>
        <pc:sldMkLst>
          <pc:docMk/>
          <pc:sldMk cId="0" sldId="328"/>
        </pc:sldMkLst>
        <pc:picChg chg="del">
          <ac:chgData name="ALFONSO PACHECO CIFUENTES" userId="c90db47d-4599-4fa5-9a16-fb6beb43d842" providerId="ADAL" clId="{888ECBCC-F223-49BF-8D79-4EAE626F8B85}" dt="2018-04-14T19:27:56.024" v="105" actId="478"/>
          <ac:picMkLst>
            <pc:docMk/>
            <pc:sldMk cId="0" sldId="328"/>
            <ac:picMk id="6" creationId="{00000000-0000-0000-0000-000000000000}"/>
          </ac:picMkLst>
        </pc:picChg>
      </pc:sldChg>
      <pc:sldChg chg="delSp">
        <pc:chgData name="ALFONSO PACHECO CIFUENTES" userId="c90db47d-4599-4fa5-9a16-fb6beb43d842" providerId="ADAL" clId="{888ECBCC-F223-49BF-8D79-4EAE626F8B85}" dt="2018-04-14T19:28:35.631" v="127" actId="478"/>
        <pc:sldMkLst>
          <pc:docMk/>
          <pc:sldMk cId="0" sldId="343"/>
        </pc:sldMkLst>
        <pc:picChg chg="del">
          <ac:chgData name="ALFONSO PACHECO CIFUENTES" userId="c90db47d-4599-4fa5-9a16-fb6beb43d842" providerId="ADAL" clId="{888ECBCC-F223-49BF-8D79-4EAE626F8B85}" dt="2018-04-14T19:28:35.631" v="127" actId="478"/>
          <ac:picMkLst>
            <pc:docMk/>
            <pc:sldMk cId="0" sldId="343"/>
            <ac:picMk id="6" creationId="{00000000-0000-0000-0000-000000000000}"/>
          </ac:picMkLst>
        </pc:picChg>
      </pc:sldChg>
      <pc:sldChg chg="delSp">
        <pc:chgData name="ALFONSO PACHECO CIFUENTES" userId="c90db47d-4599-4fa5-9a16-fb6beb43d842" providerId="ADAL" clId="{888ECBCC-F223-49BF-8D79-4EAE626F8B85}" dt="2018-04-14T19:28:39.087" v="128" actId="478"/>
        <pc:sldMkLst>
          <pc:docMk/>
          <pc:sldMk cId="0" sldId="344"/>
        </pc:sldMkLst>
        <pc:picChg chg="del">
          <ac:chgData name="ALFONSO PACHECO CIFUENTES" userId="c90db47d-4599-4fa5-9a16-fb6beb43d842" providerId="ADAL" clId="{888ECBCC-F223-49BF-8D79-4EAE626F8B85}" dt="2018-04-14T19:28:39.087" v="128" actId="478"/>
          <ac:picMkLst>
            <pc:docMk/>
            <pc:sldMk cId="0" sldId="344"/>
            <ac:picMk id="6" creationId="{00000000-0000-0000-0000-000000000000}"/>
          </ac:picMkLst>
        </pc:picChg>
      </pc:sldChg>
      <pc:sldChg chg="delSp">
        <pc:chgData name="ALFONSO PACHECO CIFUENTES" userId="c90db47d-4599-4fa5-9a16-fb6beb43d842" providerId="ADAL" clId="{888ECBCC-F223-49BF-8D79-4EAE626F8B85}" dt="2018-04-14T19:28:50.383" v="132" actId="478"/>
        <pc:sldMkLst>
          <pc:docMk/>
          <pc:sldMk cId="0" sldId="347"/>
        </pc:sldMkLst>
        <pc:picChg chg="del">
          <ac:chgData name="ALFONSO PACHECO CIFUENTES" userId="c90db47d-4599-4fa5-9a16-fb6beb43d842" providerId="ADAL" clId="{888ECBCC-F223-49BF-8D79-4EAE626F8B85}" dt="2018-04-14T19:28:50.383" v="132" actId="478"/>
          <ac:picMkLst>
            <pc:docMk/>
            <pc:sldMk cId="0" sldId="347"/>
            <ac:picMk id="6" creationId="{00000000-0000-0000-0000-000000000000}"/>
          </ac:picMkLst>
        </pc:picChg>
      </pc:sldChg>
      <pc:sldChg chg="delSp">
        <pc:chgData name="ALFONSO PACHECO CIFUENTES" userId="c90db47d-4599-4fa5-9a16-fb6beb43d842" providerId="ADAL" clId="{888ECBCC-F223-49BF-8D79-4EAE626F8B85}" dt="2018-04-14T19:29:08.488" v="138" actId="478"/>
        <pc:sldMkLst>
          <pc:docMk/>
          <pc:sldMk cId="0" sldId="350"/>
        </pc:sldMkLst>
        <pc:picChg chg="del">
          <ac:chgData name="ALFONSO PACHECO CIFUENTES" userId="c90db47d-4599-4fa5-9a16-fb6beb43d842" providerId="ADAL" clId="{888ECBCC-F223-49BF-8D79-4EAE626F8B85}" dt="2018-04-14T19:29:08.488" v="138" actId="478"/>
          <ac:picMkLst>
            <pc:docMk/>
            <pc:sldMk cId="0" sldId="350"/>
            <ac:picMk id="6" creationId="{00000000-0000-0000-0000-000000000000}"/>
          </ac:picMkLst>
        </pc:picChg>
      </pc:sldChg>
      <pc:sldChg chg="addSp delSp modSp">
        <pc:chgData name="ALFONSO PACHECO CIFUENTES" userId="c90db47d-4599-4fa5-9a16-fb6beb43d842" providerId="ADAL" clId="{888ECBCC-F223-49BF-8D79-4EAE626F8B85}" dt="2018-04-14T20:58:40.512" v="1662" actId="5793"/>
        <pc:sldMkLst>
          <pc:docMk/>
          <pc:sldMk cId="2586759957" sldId="374"/>
        </pc:sldMkLst>
        <pc:spChg chg="mod">
          <ac:chgData name="ALFONSO PACHECO CIFUENTES" userId="c90db47d-4599-4fa5-9a16-fb6beb43d842" providerId="ADAL" clId="{888ECBCC-F223-49BF-8D79-4EAE626F8B85}" dt="2018-04-14T20:46:51.207" v="1516" actId="1076"/>
          <ac:spMkLst>
            <pc:docMk/>
            <pc:sldMk cId="2586759957" sldId="374"/>
            <ac:spMk id="54274" creationId="{00000000-0000-0000-0000-000000000000}"/>
          </ac:spMkLst>
        </pc:spChg>
        <pc:spChg chg="mod">
          <ac:chgData name="ALFONSO PACHECO CIFUENTES" userId="c90db47d-4599-4fa5-9a16-fb6beb43d842" providerId="ADAL" clId="{888ECBCC-F223-49BF-8D79-4EAE626F8B85}" dt="2018-04-14T20:58:40.512" v="1662" actId="5793"/>
          <ac:spMkLst>
            <pc:docMk/>
            <pc:sldMk cId="2586759957" sldId="374"/>
            <ac:spMk id="54275" creationId="{00000000-0000-0000-0000-000000000000}"/>
          </ac:spMkLst>
        </pc:spChg>
        <pc:picChg chg="del">
          <ac:chgData name="ALFONSO PACHECO CIFUENTES" userId="c90db47d-4599-4fa5-9a16-fb6beb43d842" providerId="ADAL" clId="{888ECBCC-F223-49BF-8D79-4EAE626F8B85}" dt="2018-04-14T20:47:26.673" v="1539" actId="478"/>
          <ac:picMkLst>
            <pc:docMk/>
            <pc:sldMk cId="2586759957" sldId="374"/>
            <ac:picMk id="2" creationId="{00000000-0000-0000-0000-000000000000}"/>
          </ac:picMkLst>
        </pc:picChg>
        <pc:picChg chg="add del mod">
          <ac:chgData name="ALFONSO PACHECO CIFUENTES" userId="c90db47d-4599-4fa5-9a16-fb6beb43d842" providerId="ADAL" clId="{888ECBCC-F223-49BF-8D79-4EAE626F8B85}" dt="2018-04-14T20:58:33.561" v="1659" actId="5793"/>
          <ac:picMkLst>
            <pc:docMk/>
            <pc:sldMk cId="2586759957" sldId="374"/>
            <ac:picMk id="3" creationId="{AC803C63-6256-47F6-A7DE-1B22C229AD2C}"/>
          </ac:picMkLst>
        </pc:picChg>
        <pc:picChg chg="del">
          <ac:chgData name="ALFONSO PACHECO CIFUENTES" userId="c90db47d-4599-4fa5-9a16-fb6beb43d842" providerId="ADAL" clId="{888ECBCC-F223-49BF-8D79-4EAE626F8B85}" dt="2018-04-14T19:27:52.591" v="102" actId="478"/>
          <ac:picMkLst>
            <pc:docMk/>
            <pc:sldMk cId="2586759957" sldId="374"/>
            <ac:picMk id="6" creationId="{00000000-0000-0000-0000-000000000000}"/>
          </ac:picMkLst>
        </pc:picChg>
      </pc:sldChg>
      <pc:sldChg chg="delSp modSp">
        <pc:chgData name="ALFONSO PACHECO CIFUENTES" userId="c90db47d-4599-4fa5-9a16-fb6beb43d842" providerId="ADAL" clId="{888ECBCC-F223-49BF-8D79-4EAE626F8B85}" dt="2018-04-14T19:31:11.439" v="163" actId="20577"/>
        <pc:sldMkLst>
          <pc:docMk/>
          <pc:sldMk cId="1310705889" sldId="390"/>
        </pc:sldMkLst>
        <pc:spChg chg="mod">
          <ac:chgData name="ALFONSO PACHECO CIFUENTES" userId="c90db47d-4599-4fa5-9a16-fb6beb43d842" providerId="ADAL" clId="{888ECBCC-F223-49BF-8D79-4EAE626F8B85}" dt="2018-04-14T19:30:47.410" v="159" actId="20577"/>
          <ac:spMkLst>
            <pc:docMk/>
            <pc:sldMk cId="1310705889" sldId="390"/>
            <ac:spMk id="31747" creationId="{00000000-0000-0000-0000-000000000000}"/>
          </ac:spMkLst>
        </pc:spChg>
        <pc:spChg chg="mod">
          <ac:chgData name="ALFONSO PACHECO CIFUENTES" userId="c90db47d-4599-4fa5-9a16-fb6beb43d842" providerId="ADAL" clId="{888ECBCC-F223-49BF-8D79-4EAE626F8B85}" dt="2018-04-14T19:31:11.439" v="163" actId="20577"/>
          <ac:spMkLst>
            <pc:docMk/>
            <pc:sldMk cId="1310705889" sldId="390"/>
            <ac:spMk id="39938" creationId="{00000000-0000-0000-0000-000000000000}"/>
          </ac:spMkLst>
        </pc:spChg>
        <pc:picChg chg="del">
          <ac:chgData name="ALFONSO PACHECO CIFUENTES" userId="c90db47d-4599-4fa5-9a16-fb6beb43d842" providerId="ADAL" clId="{888ECBCC-F223-49BF-8D79-4EAE626F8B85}" dt="2018-04-14T19:27:10.331" v="77" actId="478"/>
          <ac:picMkLst>
            <pc:docMk/>
            <pc:sldMk cId="1310705889" sldId="390"/>
            <ac:picMk id="6" creationId="{00000000-0000-0000-0000-000000000000}"/>
          </ac:picMkLst>
        </pc:picChg>
      </pc:sldChg>
      <pc:sldChg chg="delSp">
        <pc:chgData name="ALFONSO PACHECO CIFUENTES" userId="c90db47d-4599-4fa5-9a16-fb6beb43d842" providerId="ADAL" clId="{888ECBCC-F223-49BF-8D79-4EAE626F8B85}" dt="2018-04-14T19:27:20.944" v="83" actId="478"/>
        <pc:sldMkLst>
          <pc:docMk/>
          <pc:sldMk cId="2945924443" sldId="392"/>
        </pc:sldMkLst>
        <pc:picChg chg="del">
          <ac:chgData name="ALFONSO PACHECO CIFUENTES" userId="c90db47d-4599-4fa5-9a16-fb6beb43d842" providerId="ADAL" clId="{888ECBCC-F223-49BF-8D79-4EAE626F8B85}" dt="2018-04-14T19:27:20.944" v="83" actId="478"/>
          <ac:picMkLst>
            <pc:docMk/>
            <pc:sldMk cId="2945924443" sldId="392"/>
            <ac:picMk id="4" creationId="{A1895BE7-E765-4AB4-9B77-A36A7AAE509A}"/>
          </ac:picMkLst>
        </pc:picChg>
      </pc:sldChg>
      <pc:sldChg chg="delSp modSp">
        <pc:chgData name="ALFONSO PACHECO CIFUENTES" userId="c90db47d-4599-4fa5-9a16-fb6beb43d842" providerId="ADAL" clId="{888ECBCC-F223-49BF-8D79-4EAE626F8B85}" dt="2018-04-14T19:36:23.687" v="278" actId="6549"/>
        <pc:sldMkLst>
          <pc:docMk/>
          <pc:sldMk cId="3362552803" sldId="393"/>
        </pc:sldMkLst>
        <pc:spChg chg="mod">
          <ac:chgData name="ALFONSO PACHECO CIFUENTES" userId="c90db47d-4599-4fa5-9a16-fb6beb43d842" providerId="ADAL" clId="{888ECBCC-F223-49BF-8D79-4EAE626F8B85}" dt="2018-04-14T19:36:23.687" v="278" actId="6549"/>
          <ac:spMkLst>
            <pc:docMk/>
            <pc:sldMk cId="3362552803" sldId="393"/>
            <ac:spMk id="31747" creationId="{00000000-0000-0000-0000-000000000000}"/>
          </ac:spMkLst>
        </pc:spChg>
        <pc:picChg chg="del">
          <ac:chgData name="ALFONSO PACHECO CIFUENTES" userId="c90db47d-4599-4fa5-9a16-fb6beb43d842" providerId="ADAL" clId="{888ECBCC-F223-49BF-8D79-4EAE626F8B85}" dt="2018-04-14T19:27:16.567" v="80" actId="478"/>
          <ac:picMkLst>
            <pc:docMk/>
            <pc:sldMk cId="3362552803" sldId="393"/>
            <ac:picMk id="6" creationId="{00000000-0000-0000-0000-000000000000}"/>
          </ac:picMkLst>
        </pc:picChg>
      </pc:sldChg>
      <pc:sldChg chg="delSp modSp">
        <pc:chgData name="ALFONSO PACHECO CIFUENTES" userId="c90db47d-4599-4fa5-9a16-fb6beb43d842" providerId="ADAL" clId="{888ECBCC-F223-49BF-8D79-4EAE626F8B85}" dt="2018-04-14T20:43:47.292" v="1513" actId="14100"/>
        <pc:sldMkLst>
          <pc:docMk/>
          <pc:sldMk cId="1395302304" sldId="398"/>
        </pc:sldMkLst>
        <pc:spChg chg="mod">
          <ac:chgData name="ALFONSO PACHECO CIFUENTES" userId="c90db47d-4599-4fa5-9a16-fb6beb43d842" providerId="ADAL" clId="{888ECBCC-F223-49BF-8D79-4EAE626F8B85}" dt="2018-04-14T20:38:08.785" v="1510" actId="1076"/>
          <ac:spMkLst>
            <pc:docMk/>
            <pc:sldMk cId="1395302304" sldId="398"/>
            <ac:spMk id="54274" creationId="{00000000-0000-0000-0000-000000000000}"/>
          </ac:spMkLst>
        </pc:spChg>
        <pc:spChg chg="mod">
          <ac:chgData name="ALFONSO PACHECO CIFUENTES" userId="c90db47d-4599-4fa5-9a16-fb6beb43d842" providerId="ADAL" clId="{888ECBCC-F223-49BF-8D79-4EAE626F8B85}" dt="2018-04-14T20:43:47.292" v="1513" actId="14100"/>
          <ac:spMkLst>
            <pc:docMk/>
            <pc:sldMk cId="1395302304" sldId="398"/>
            <ac:spMk id="54275" creationId="{00000000-0000-0000-0000-000000000000}"/>
          </ac:spMkLst>
        </pc:spChg>
        <pc:picChg chg="del">
          <ac:chgData name="ALFONSO PACHECO CIFUENTES" userId="c90db47d-4599-4fa5-9a16-fb6beb43d842" providerId="ADAL" clId="{888ECBCC-F223-49BF-8D79-4EAE626F8B85}" dt="2018-04-14T19:27:50.458" v="100" actId="478"/>
          <ac:picMkLst>
            <pc:docMk/>
            <pc:sldMk cId="1395302304" sldId="398"/>
            <ac:picMk id="6" creationId="{00000000-0000-0000-0000-000000000000}"/>
          </ac:picMkLst>
        </pc:picChg>
      </pc:sldChg>
      <pc:sldChg chg="delSp modSp">
        <pc:chgData name="ALFONSO PACHECO CIFUENTES" userId="c90db47d-4599-4fa5-9a16-fb6beb43d842" providerId="ADAL" clId="{888ECBCC-F223-49BF-8D79-4EAE626F8B85}" dt="2018-04-14T21:13:35.592" v="2435" actId="13926"/>
        <pc:sldMkLst>
          <pc:docMk/>
          <pc:sldMk cId="526364956" sldId="401"/>
        </pc:sldMkLst>
        <pc:spChg chg="mod">
          <ac:chgData name="ALFONSO PACHECO CIFUENTES" userId="c90db47d-4599-4fa5-9a16-fb6beb43d842" providerId="ADAL" clId="{888ECBCC-F223-49BF-8D79-4EAE626F8B85}" dt="2018-04-14T20:59:31.877" v="1680" actId="14100"/>
          <ac:spMkLst>
            <pc:docMk/>
            <pc:sldMk cId="526364956" sldId="401"/>
            <ac:spMk id="54274" creationId="{00000000-0000-0000-0000-000000000000}"/>
          </ac:spMkLst>
        </pc:spChg>
        <pc:spChg chg="mod">
          <ac:chgData name="ALFONSO PACHECO CIFUENTES" userId="c90db47d-4599-4fa5-9a16-fb6beb43d842" providerId="ADAL" clId="{888ECBCC-F223-49BF-8D79-4EAE626F8B85}" dt="2018-04-14T21:13:35.592" v="2435" actId="13926"/>
          <ac:spMkLst>
            <pc:docMk/>
            <pc:sldMk cId="526364956" sldId="401"/>
            <ac:spMk id="54275" creationId="{00000000-0000-0000-0000-000000000000}"/>
          </ac:spMkLst>
        </pc:spChg>
        <pc:picChg chg="del">
          <ac:chgData name="ALFONSO PACHECO CIFUENTES" userId="c90db47d-4599-4fa5-9a16-fb6beb43d842" providerId="ADAL" clId="{888ECBCC-F223-49BF-8D79-4EAE626F8B85}" dt="2018-04-14T19:27:54.904" v="104" actId="478"/>
          <ac:picMkLst>
            <pc:docMk/>
            <pc:sldMk cId="526364956" sldId="401"/>
            <ac:picMk id="6" creationId="{00000000-0000-0000-0000-000000000000}"/>
          </ac:picMkLst>
        </pc:picChg>
      </pc:sldChg>
      <pc:sldChg chg="delSp">
        <pc:chgData name="ALFONSO PACHECO CIFUENTES" userId="c90db47d-4599-4fa5-9a16-fb6beb43d842" providerId="ADAL" clId="{888ECBCC-F223-49BF-8D79-4EAE626F8B85}" dt="2018-04-14T19:28:00.223" v="109" actId="478"/>
        <pc:sldMkLst>
          <pc:docMk/>
          <pc:sldMk cId="3961385288" sldId="402"/>
        </pc:sldMkLst>
        <pc:picChg chg="del">
          <ac:chgData name="ALFONSO PACHECO CIFUENTES" userId="c90db47d-4599-4fa5-9a16-fb6beb43d842" providerId="ADAL" clId="{888ECBCC-F223-49BF-8D79-4EAE626F8B85}" dt="2018-04-14T19:28:00.223" v="109" actId="478"/>
          <ac:picMkLst>
            <pc:docMk/>
            <pc:sldMk cId="3961385288" sldId="402"/>
            <ac:picMk id="5" creationId="{00000000-0000-0000-0000-000000000000}"/>
          </ac:picMkLst>
        </pc:picChg>
      </pc:sldChg>
      <pc:sldChg chg="delSp">
        <pc:chgData name="ALFONSO PACHECO CIFUENTES" userId="c90db47d-4599-4fa5-9a16-fb6beb43d842" providerId="ADAL" clId="{888ECBCC-F223-49BF-8D79-4EAE626F8B85}" dt="2018-04-14T19:28:01.311" v="110" actId="478"/>
        <pc:sldMkLst>
          <pc:docMk/>
          <pc:sldMk cId="3557277514" sldId="403"/>
        </pc:sldMkLst>
        <pc:picChg chg="del">
          <ac:chgData name="ALFONSO PACHECO CIFUENTES" userId="c90db47d-4599-4fa5-9a16-fb6beb43d842" providerId="ADAL" clId="{888ECBCC-F223-49BF-8D79-4EAE626F8B85}" dt="2018-04-14T19:28:01.311" v="110" actId="478"/>
          <ac:picMkLst>
            <pc:docMk/>
            <pc:sldMk cId="3557277514" sldId="403"/>
            <ac:picMk id="5" creationId="{00000000-0000-0000-0000-000000000000}"/>
          </ac:picMkLst>
        </pc:picChg>
      </pc:sldChg>
      <pc:sldChg chg="delSp modSp">
        <pc:chgData name="ALFONSO PACHECO CIFUENTES" userId="c90db47d-4599-4fa5-9a16-fb6beb43d842" providerId="ADAL" clId="{888ECBCC-F223-49BF-8D79-4EAE626F8B85}" dt="2018-04-14T19:21:15.363" v="67" actId="478"/>
        <pc:sldMkLst>
          <pc:docMk/>
          <pc:sldMk cId="415267113" sldId="404"/>
        </pc:sldMkLst>
        <pc:spChg chg="mod">
          <ac:chgData name="ALFONSO PACHECO CIFUENTES" userId="c90db47d-4599-4fa5-9a16-fb6beb43d842" providerId="ADAL" clId="{888ECBCC-F223-49BF-8D79-4EAE626F8B85}" dt="2018-04-14T19:17:26.999" v="61" actId="6549"/>
          <ac:spMkLst>
            <pc:docMk/>
            <pc:sldMk cId="415267113" sldId="404"/>
            <ac:spMk id="6" creationId="{00000000-0000-0000-0000-000000000000}"/>
          </ac:spMkLst>
        </pc:spChg>
        <pc:picChg chg="del">
          <ac:chgData name="ALFONSO PACHECO CIFUENTES" userId="c90db47d-4599-4fa5-9a16-fb6beb43d842" providerId="ADAL" clId="{888ECBCC-F223-49BF-8D79-4EAE626F8B85}" dt="2018-04-14T19:21:15.363" v="67" actId="478"/>
          <ac:picMkLst>
            <pc:docMk/>
            <pc:sldMk cId="415267113" sldId="404"/>
            <ac:picMk id="7" creationId="{00000000-0000-0000-0000-000000000000}"/>
          </ac:picMkLst>
        </pc:picChg>
      </pc:sldChg>
      <pc:sldChg chg="delSp">
        <pc:chgData name="ALFONSO PACHECO CIFUENTES" userId="c90db47d-4599-4fa5-9a16-fb6beb43d842" providerId="ADAL" clId="{888ECBCC-F223-49BF-8D79-4EAE626F8B85}" dt="2018-04-14T19:29:16.471" v="145" actId="478"/>
        <pc:sldMkLst>
          <pc:docMk/>
          <pc:sldMk cId="3627758156" sldId="405"/>
        </pc:sldMkLst>
        <pc:picChg chg="del">
          <ac:chgData name="ALFONSO PACHECO CIFUENTES" userId="c90db47d-4599-4fa5-9a16-fb6beb43d842" providerId="ADAL" clId="{888ECBCC-F223-49BF-8D79-4EAE626F8B85}" dt="2018-04-14T19:29:16.471" v="145" actId="478"/>
          <ac:picMkLst>
            <pc:docMk/>
            <pc:sldMk cId="3627758156" sldId="405"/>
            <ac:picMk id="6" creationId="{00000000-0000-0000-0000-000000000000}"/>
          </ac:picMkLst>
        </pc:picChg>
      </pc:sldChg>
      <pc:sldChg chg="delSp">
        <pc:chgData name="ALFONSO PACHECO CIFUENTES" userId="c90db47d-4599-4fa5-9a16-fb6beb43d842" providerId="ADAL" clId="{888ECBCC-F223-49BF-8D79-4EAE626F8B85}" dt="2018-04-14T19:29:17.503" v="146" actId="478"/>
        <pc:sldMkLst>
          <pc:docMk/>
          <pc:sldMk cId="3100857896" sldId="406"/>
        </pc:sldMkLst>
        <pc:picChg chg="del">
          <ac:chgData name="ALFONSO PACHECO CIFUENTES" userId="c90db47d-4599-4fa5-9a16-fb6beb43d842" providerId="ADAL" clId="{888ECBCC-F223-49BF-8D79-4EAE626F8B85}" dt="2018-04-14T19:29:17.503" v="146" actId="478"/>
          <ac:picMkLst>
            <pc:docMk/>
            <pc:sldMk cId="3100857896" sldId="406"/>
            <ac:picMk id="6" creationId="{00000000-0000-0000-0000-000000000000}"/>
          </ac:picMkLst>
        </pc:picChg>
      </pc:sldChg>
      <pc:sldChg chg="delSp">
        <pc:chgData name="ALFONSO PACHECO CIFUENTES" userId="c90db47d-4599-4fa5-9a16-fb6beb43d842" providerId="ADAL" clId="{888ECBCC-F223-49BF-8D79-4EAE626F8B85}" dt="2018-04-14T19:29:18.591" v="147" actId="478"/>
        <pc:sldMkLst>
          <pc:docMk/>
          <pc:sldMk cId="1582571742" sldId="407"/>
        </pc:sldMkLst>
        <pc:picChg chg="del">
          <ac:chgData name="ALFONSO PACHECO CIFUENTES" userId="c90db47d-4599-4fa5-9a16-fb6beb43d842" providerId="ADAL" clId="{888ECBCC-F223-49BF-8D79-4EAE626F8B85}" dt="2018-04-14T19:29:18.591" v="147" actId="478"/>
          <ac:picMkLst>
            <pc:docMk/>
            <pc:sldMk cId="1582571742" sldId="407"/>
            <ac:picMk id="6" creationId="{00000000-0000-0000-0000-000000000000}"/>
          </ac:picMkLst>
        </pc:picChg>
      </pc:sldChg>
      <pc:sldChg chg="delSp">
        <pc:chgData name="ALFONSO PACHECO CIFUENTES" userId="c90db47d-4599-4fa5-9a16-fb6beb43d842" providerId="ADAL" clId="{888ECBCC-F223-49BF-8D79-4EAE626F8B85}" dt="2018-04-14T19:28:33.423" v="126" actId="478"/>
        <pc:sldMkLst>
          <pc:docMk/>
          <pc:sldMk cId="414278810" sldId="408"/>
        </pc:sldMkLst>
        <pc:picChg chg="del">
          <ac:chgData name="ALFONSO PACHECO CIFUENTES" userId="c90db47d-4599-4fa5-9a16-fb6beb43d842" providerId="ADAL" clId="{888ECBCC-F223-49BF-8D79-4EAE626F8B85}" dt="2018-04-14T19:28:33.423" v="126" actId="478"/>
          <ac:picMkLst>
            <pc:docMk/>
            <pc:sldMk cId="414278810" sldId="408"/>
            <ac:picMk id="6" creationId="{00000000-0000-0000-0000-000000000000}"/>
          </ac:picMkLst>
        </pc:picChg>
      </pc:sldChg>
      <pc:sldChg chg="delSp">
        <pc:chgData name="ALFONSO PACHECO CIFUENTES" userId="c90db47d-4599-4fa5-9a16-fb6beb43d842" providerId="ADAL" clId="{888ECBCC-F223-49BF-8D79-4EAE626F8B85}" dt="2018-04-14T19:28:03.967" v="112" actId="478"/>
        <pc:sldMkLst>
          <pc:docMk/>
          <pc:sldMk cId="2383646563" sldId="410"/>
        </pc:sldMkLst>
        <pc:picChg chg="del">
          <ac:chgData name="ALFONSO PACHECO CIFUENTES" userId="c90db47d-4599-4fa5-9a16-fb6beb43d842" providerId="ADAL" clId="{888ECBCC-F223-49BF-8D79-4EAE626F8B85}" dt="2018-04-14T19:28:03.967" v="112" actId="478"/>
          <ac:picMkLst>
            <pc:docMk/>
            <pc:sldMk cId="2383646563" sldId="410"/>
            <ac:picMk id="6" creationId="{00000000-0000-0000-0000-000000000000}"/>
          </ac:picMkLst>
        </pc:picChg>
      </pc:sldChg>
      <pc:sldChg chg="delSp">
        <pc:chgData name="ALFONSO PACHECO CIFUENTES" userId="c90db47d-4599-4fa5-9a16-fb6beb43d842" providerId="ADAL" clId="{888ECBCC-F223-49BF-8D79-4EAE626F8B85}" dt="2018-04-14T19:28:06.280" v="114" actId="478"/>
        <pc:sldMkLst>
          <pc:docMk/>
          <pc:sldMk cId="2308423289" sldId="411"/>
        </pc:sldMkLst>
        <pc:picChg chg="del">
          <ac:chgData name="ALFONSO PACHECO CIFUENTES" userId="c90db47d-4599-4fa5-9a16-fb6beb43d842" providerId="ADAL" clId="{888ECBCC-F223-49BF-8D79-4EAE626F8B85}" dt="2018-04-14T19:28:06.280" v="114" actId="478"/>
          <ac:picMkLst>
            <pc:docMk/>
            <pc:sldMk cId="2308423289" sldId="411"/>
            <ac:picMk id="6" creationId="{00000000-0000-0000-0000-000000000000}"/>
          </ac:picMkLst>
        </pc:picChg>
      </pc:sldChg>
      <pc:sldChg chg="delSp">
        <pc:chgData name="ALFONSO PACHECO CIFUENTES" userId="c90db47d-4599-4fa5-9a16-fb6beb43d842" providerId="ADAL" clId="{888ECBCC-F223-49BF-8D79-4EAE626F8B85}" dt="2018-04-14T19:28:05.063" v="113" actId="478"/>
        <pc:sldMkLst>
          <pc:docMk/>
          <pc:sldMk cId="769207562" sldId="412"/>
        </pc:sldMkLst>
        <pc:picChg chg="del">
          <ac:chgData name="ALFONSO PACHECO CIFUENTES" userId="c90db47d-4599-4fa5-9a16-fb6beb43d842" providerId="ADAL" clId="{888ECBCC-F223-49BF-8D79-4EAE626F8B85}" dt="2018-04-14T19:28:05.063" v="113" actId="478"/>
          <ac:picMkLst>
            <pc:docMk/>
            <pc:sldMk cId="769207562" sldId="412"/>
            <ac:picMk id="6" creationId="{00000000-0000-0000-0000-000000000000}"/>
          </ac:picMkLst>
        </pc:picChg>
      </pc:sldChg>
      <pc:sldChg chg="delSp">
        <pc:chgData name="ALFONSO PACHECO CIFUENTES" userId="c90db47d-4599-4fa5-9a16-fb6beb43d842" providerId="ADAL" clId="{888ECBCC-F223-49BF-8D79-4EAE626F8B85}" dt="2018-04-14T19:28:07.431" v="115" actId="478"/>
        <pc:sldMkLst>
          <pc:docMk/>
          <pc:sldMk cId="1566097390" sldId="413"/>
        </pc:sldMkLst>
        <pc:picChg chg="del">
          <ac:chgData name="ALFONSO PACHECO CIFUENTES" userId="c90db47d-4599-4fa5-9a16-fb6beb43d842" providerId="ADAL" clId="{888ECBCC-F223-49BF-8D79-4EAE626F8B85}" dt="2018-04-14T19:28:07.431" v="115" actId="478"/>
          <ac:picMkLst>
            <pc:docMk/>
            <pc:sldMk cId="1566097390" sldId="413"/>
            <ac:picMk id="6" creationId="{00000000-0000-0000-0000-000000000000}"/>
          </ac:picMkLst>
        </pc:picChg>
      </pc:sldChg>
      <pc:sldChg chg="delSp">
        <pc:chgData name="ALFONSO PACHECO CIFUENTES" userId="c90db47d-4599-4fa5-9a16-fb6beb43d842" providerId="ADAL" clId="{888ECBCC-F223-49BF-8D79-4EAE626F8B85}" dt="2018-04-14T19:29:29.831" v="148" actId="478"/>
        <pc:sldMkLst>
          <pc:docMk/>
          <pc:sldMk cId="3417583111" sldId="414"/>
        </pc:sldMkLst>
        <pc:picChg chg="del">
          <ac:chgData name="ALFONSO PACHECO CIFUENTES" userId="c90db47d-4599-4fa5-9a16-fb6beb43d842" providerId="ADAL" clId="{888ECBCC-F223-49BF-8D79-4EAE626F8B85}" dt="2018-04-14T19:29:29.831" v="148" actId="478"/>
          <ac:picMkLst>
            <pc:docMk/>
            <pc:sldMk cId="3417583111" sldId="414"/>
            <ac:picMk id="6" creationId="{00000000-0000-0000-0000-000000000000}"/>
          </ac:picMkLst>
        </pc:picChg>
      </pc:sldChg>
      <pc:sldChg chg="delSp">
        <pc:chgData name="ALFONSO PACHECO CIFUENTES" userId="c90db47d-4599-4fa5-9a16-fb6beb43d842" providerId="ADAL" clId="{888ECBCC-F223-49BF-8D79-4EAE626F8B85}" dt="2018-04-14T19:29:31.439" v="149" actId="478"/>
        <pc:sldMkLst>
          <pc:docMk/>
          <pc:sldMk cId="2353857736" sldId="416"/>
        </pc:sldMkLst>
        <pc:picChg chg="del">
          <ac:chgData name="ALFONSO PACHECO CIFUENTES" userId="c90db47d-4599-4fa5-9a16-fb6beb43d842" providerId="ADAL" clId="{888ECBCC-F223-49BF-8D79-4EAE626F8B85}" dt="2018-04-14T19:29:31.439" v="149" actId="478"/>
          <ac:picMkLst>
            <pc:docMk/>
            <pc:sldMk cId="2353857736" sldId="416"/>
            <ac:picMk id="6" creationId="{00000000-0000-0000-0000-000000000000}"/>
          </ac:picMkLst>
        </pc:picChg>
      </pc:sldChg>
      <pc:sldChg chg="addSp delSp modSp ord">
        <pc:chgData name="ALFONSO PACHECO CIFUENTES" userId="c90db47d-4599-4fa5-9a16-fb6beb43d842" providerId="ADAL" clId="{888ECBCC-F223-49BF-8D79-4EAE626F8B85}" dt="2018-04-14T20:30:44.875" v="1474" actId="20577"/>
        <pc:sldMkLst>
          <pc:docMk/>
          <pc:sldMk cId="4056299518" sldId="417"/>
        </pc:sldMkLst>
        <pc:spChg chg="mod">
          <ac:chgData name="ALFONSO PACHECO CIFUENTES" userId="c90db47d-4599-4fa5-9a16-fb6beb43d842" providerId="ADAL" clId="{888ECBCC-F223-49BF-8D79-4EAE626F8B85}" dt="2018-04-14T20:30:04.260" v="1386" actId="20577"/>
          <ac:spMkLst>
            <pc:docMk/>
            <pc:sldMk cId="4056299518" sldId="417"/>
            <ac:spMk id="59394" creationId="{00000000-0000-0000-0000-000000000000}"/>
          </ac:spMkLst>
        </pc:spChg>
        <pc:spChg chg="mod">
          <ac:chgData name="ALFONSO PACHECO CIFUENTES" userId="c90db47d-4599-4fa5-9a16-fb6beb43d842" providerId="ADAL" clId="{888ECBCC-F223-49BF-8D79-4EAE626F8B85}" dt="2018-04-14T20:30:44.875" v="1474" actId="20577"/>
          <ac:spMkLst>
            <pc:docMk/>
            <pc:sldMk cId="4056299518" sldId="417"/>
            <ac:spMk id="59395" creationId="{00000000-0000-0000-0000-000000000000}"/>
          </ac:spMkLst>
        </pc:spChg>
        <pc:picChg chg="add">
          <ac:chgData name="ALFONSO PACHECO CIFUENTES" userId="c90db47d-4599-4fa5-9a16-fb6beb43d842" providerId="ADAL" clId="{888ECBCC-F223-49BF-8D79-4EAE626F8B85}" dt="2018-04-14T20:18:10.491" v="1057" actId="20577"/>
          <ac:picMkLst>
            <pc:docMk/>
            <pc:sldMk cId="4056299518" sldId="417"/>
            <ac:picMk id="2" creationId="{DFE9AAB4-A2F8-4F47-8351-31040D8C19BD}"/>
          </ac:picMkLst>
        </pc:picChg>
        <pc:picChg chg="del">
          <ac:chgData name="ALFONSO PACHECO CIFUENTES" userId="c90db47d-4599-4fa5-9a16-fb6beb43d842" providerId="ADAL" clId="{888ECBCC-F223-49BF-8D79-4EAE626F8B85}" dt="2018-04-14T19:28:08.431" v="116" actId="478"/>
          <ac:picMkLst>
            <pc:docMk/>
            <pc:sldMk cId="4056299518" sldId="417"/>
            <ac:picMk id="6" creationId="{00000000-0000-0000-0000-000000000000}"/>
          </ac:picMkLst>
        </pc:picChg>
        <pc:picChg chg="del mod">
          <ac:chgData name="ALFONSO PACHECO CIFUENTES" userId="c90db47d-4599-4fa5-9a16-fb6beb43d842" providerId="ADAL" clId="{888ECBCC-F223-49BF-8D79-4EAE626F8B85}" dt="2018-04-14T20:16:12.808" v="1039" actId="478"/>
          <ac:picMkLst>
            <pc:docMk/>
            <pc:sldMk cId="4056299518" sldId="417"/>
            <ac:picMk id="7" creationId="{EB7BA72F-A5AD-45B6-AE63-52FF8DB5677A}"/>
          </ac:picMkLst>
        </pc:picChg>
        <pc:picChg chg="del mod">
          <ac:chgData name="ALFONSO PACHECO CIFUENTES" userId="c90db47d-4599-4fa5-9a16-fb6beb43d842" providerId="ADAL" clId="{888ECBCC-F223-49BF-8D79-4EAE626F8B85}" dt="2018-04-14T20:16:14.218" v="1040" actId="478"/>
          <ac:picMkLst>
            <pc:docMk/>
            <pc:sldMk cId="4056299518" sldId="417"/>
            <ac:picMk id="8" creationId="{BC252B4A-3746-419F-BA42-5F63DAA3E08A}"/>
          </ac:picMkLst>
        </pc:picChg>
      </pc:sldChg>
      <pc:sldChg chg="delSp modSp ord">
        <pc:chgData name="ALFONSO PACHECO CIFUENTES" userId="c90db47d-4599-4fa5-9a16-fb6beb43d842" providerId="ADAL" clId="{888ECBCC-F223-49BF-8D79-4EAE626F8B85}" dt="2018-04-14T20:33:38.924" v="1487" actId="13926"/>
        <pc:sldMkLst>
          <pc:docMk/>
          <pc:sldMk cId="1737162981" sldId="418"/>
        </pc:sldMkLst>
        <pc:spChg chg="mod">
          <ac:chgData name="ALFONSO PACHECO CIFUENTES" userId="c90db47d-4599-4fa5-9a16-fb6beb43d842" providerId="ADAL" clId="{888ECBCC-F223-49BF-8D79-4EAE626F8B85}" dt="2018-04-14T20:33:38.924" v="1487" actId="13926"/>
          <ac:spMkLst>
            <pc:docMk/>
            <pc:sldMk cId="1737162981" sldId="418"/>
            <ac:spMk id="59394" creationId="{00000000-0000-0000-0000-000000000000}"/>
          </ac:spMkLst>
        </pc:spChg>
        <pc:picChg chg="del">
          <ac:chgData name="ALFONSO PACHECO CIFUENTES" userId="c90db47d-4599-4fa5-9a16-fb6beb43d842" providerId="ADAL" clId="{888ECBCC-F223-49BF-8D79-4EAE626F8B85}" dt="2018-04-14T19:28:09.551" v="117" actId="478"/>
          <ac:picMkLst>
            <pc:docMk/>
            <pc:sldMk cId="1737162981" sldId="418"/>
            <ac:picMk id="6" creationId="{00000000-0000-0000-0000-000000000000}"/>
          </ac:picMkLst>
        </pc:picChg>
      </pc:sldChg>
      <pc:sldChg chg="delSp">
        <pc:chgData name="ALFONSO PACHECO CIFUENTES" userId="c90db47d-4599-4fa5-9a16-fb6beb43d842" providerId="ADAL" clId="{888ECBCC-F223-49BF-8D79-4EAE626F8B85}" dt="2018-04-14T19:28:57.399" v="133" actId="478"/>
        <pc:sldMkLst>
          <pc:docMk/>
          <pc:sldMk cId="1507339740" sldId="419"/>
        </pc:sldMkLst>
        <pc:picChg chg="del">
          <ac:chgData name="ALFONSO PACHECO CIFUENTES" userId="c90db47d-4599-4fa5-9a16-fb6beb43d842" providerId="ADAL" clId="{888ECBCC-F223-49BF-8D79-4EAE626F8B85}" dt="2018-04-14T19:28:57.399" v="133" actId="478"/>
          <ac:picMkLst>
            <pc:docMk/>
            <pc:sldMk cId="1507339740" sldId="419"/>
            <ac:picMk id="6" creationId="{00000000-0000-0000-0000-000000000000}"/>
          </ac:picMkLst>
        </pc:picChg>
      </pc:sldChg>
      <pc:sldChg chg="delSp">
        <pc:chgData name="ALFONSO PACHECO CIFUENTES" userId="c90db47d-4599-4fa5-9a16-fb6beb43d842" providerId="ADAL" clId="{888ECBCC-F223-49BF-8D79-4EAE626F8B85}" dt="2018-04-14T19:29:06.231" v="136" actId="478"/>
        <pc:sldMkLst>
          <pc:docMk/>
          <pc:sldMk cId="976005415" sldId="420"/>
        </pc:sldMkLst>
        <pc:picChg chg="del">
          <ac:chgData name="ALFONSO PACHECO CIFUENTES" userId="c90db47d-4599-4fa5-9a16-fb6beb43d842" providerId="ADAL" clId="{888ECBCC-F223-49BF-8D79-4EAE626F8B85}" dt="2018-04-14T19:29:06.231" v="136" actId="478"/>
          <ac:picMkLst>
            <pc:docMk/>
            <pc:sldMk cId="976005415" sldId="420"/>
            <ac:picMk id="6" creationId="{00000000-0000-0000-0000-000000000000}"/>
          </ac:picMkLst>
        </pc:picChg>
      </pc:sldChg>
      <pc:sldChg chg="modSp add">
        <pc:chgData name="ALFONSO PACHECO CIFUENTES" userId="c90db47d-4599-4fa5-9a16-fb6beb43d842" providerId="ADAL" clId="{888ECBCC-F223-49BF-8D79-4EAE626F8B85}" dt="2018-04-14T19:48:48.957" v="531" actId="20577"/>
        <pc:sldMkLst>
          <pc:docMk/>
          <pc:sldMk cId="2676286154" sldId="422"/>
        </pc:sldMkLst>
        <pc:spChg chg="mod">
          <ac:chgData name="ALFONSO PACHECO CIFUENTES" userId="c90db47d-4599-4fa5-9a16-fb6beb43d842" providerId="ADAL" clId="{888ECBCC-F223-49BF-8D79-4EAE626F8B85}" dt="2018-04-14T19:47:55.103" v="481" actId="20577"/>
          <ac:spMkLst>
            <pc:docMk/>
            <pc:sldMk cId="2676286154" sldId="422"/>
            <ac:spMk id="2" creationId="{96EFE587-A317-4F12-99F5-4E73B97BE8E3}"/>
          </ac:spMkLst>
        </pc:spChg>
        <pc:spChg chg="mod">
          <ac:chgData name="ALFONSO PACHECO CIFUENTES" userId="c90db47d-4599-4fa5-9a16-fb6beb43d842" providerId="ADAL" clId="{888ECBCC-F223-49BF-8D79-4EAE626F8B85}" dt="2018-04-14T19:48:48.957" v="531" actId="20577"/>
          <ac:spMkLst>
            <pc:docMk/>
            <pc:sldMk cId="2676286154" sldId="422"/>
            <ac:spMk id="3" creationId="{F98250B7-A13D-452A-83FC-6C3FF2CFC64B}"/>
          </ac:spMkLst>
        </pc:spChg>
      </pc:sldChg>
      <pc:sldChg chg="addSp delSp modSp add">
        <pc:chgData name="ALFONSO PACHECO CIFUENTES" userId="c90db47d-4599-4fa5-9a16-fb6beb43d842" providerId="ADAL" clId="{888ECBCC-F223-49BF-8D79-4EAE626F8B85}" dt="2018-04-14T20:36:32.117" v="1502" actId="13926"/>
        <pc:sldMkLst>
          <pc:docMk/>
          <pc:sldMk cId="3670941515" sldId="423"/>
        </pc:sldMkLst>
        <pc:spChg chg="mod">
          <ac:chgData name="ALFONSO PACHECO CIFUENTES" userId="c90db47d-4599-4fa5-9a16-fb6beb43d842" providerId="ADAL" clId="{888ECBCC-F223-49BF-8D79-4EAE626F8B85}" dt="2018-04-14T20:12:47.197" v="975" actId="13926"/>
          <ac:spMkLst>
            <pc:docMk/>
            <pc:sldMk cId="3670941515" sldId="423"/>
            <ac:spMk id="2" creationId="{7CD82C0D-868B-4D0C-9CE6-572A1C69E0A1}"/>
          </ac:spMkLst>
        </pc:spChg>
        <pc:spChg chg="mod">
          <ac:chgData name="ALFONSO PACHECO CIFUENTES" userId="c90db47d-4599-4fa5-9a16-fb6beb43d842" providerId="ADAL" clId="{888ECBCC-F223-49BF-8D79-4EAE626F8B85}" dt="2018-04-14T20:36:32.117" v="1502" actId="13926"/>
          <ac:spMkLst>
            <pc:docMk/>
            <pc:sldMk cId="3670941515" sldId="423"/>
            <ac:spMk id="3" creationId="{2C796B09-9FCE-4445-9465-BB25CB8E2DC9}"/>
          </ac:spMkLst>
        </pc:spChg>
        <pc:picChg chg="add del">
          <ac:chgData name="ALFONSO PACHECO CIFUENTES" userId="c90db47d-4599-4fa5-9a16-fb6beb43d842" providerId="ADAL" clId="{888ECBCC-F223-49BF-8D79-4EAE626F8B85}" dt="2018-04-14T20:14:05.434" v="1010" actId="478"/>
          <ac:picMkLst>
            <pc:docMk/>
            <pc:sldMk cId="3670941515" sldId="423"/>
            <ac:picMk id="4" creationId="{D02F317A-966E-4B6E-A864-5D7F9C3598FC}"/>
          </ac:picMkLst>
        </pc:picChg>
      </pc:sldChg>
      <pc:sldChg chg="addSp delSp modSp add">
        <pc:chgData name="ALFONSO PACHECO CIFUENTES" userId="c90db47d-4599-4fa5-9a16-fb6beb43d842" providerId="ADAL" clId="{888ECBCC-F223-49BF-8D79-4EAE626F8B85}" dt="2018-04-14T20:34:36.964" v="1490" actId="255"/>
        <pc:sldMkLst>
          <pc:docMk/>
          <pc:sldMk cId="1052561535" sldId="424"/>
        </pc:sldMkLst>
        <pc:spChg chg="mod">
          <ac:chgData name="ALFONSO PACHECO CIFUENTES" userId="c90db47d-4599-4fa5-9a16-fb6beb43d842" providerId="ADAL" clId="{888ECBCC-F223-49BF-8D79-4EAE626F8B85}" dt="2018-04-14T20:34:36.964" v="1490" actId="255"/>
          <ac:spMkLst>
            <pc:docMk/>
            <pc:sldMk cId="1052561535" sldId="424"/>
            <ac:spMk id="2" creationId="{C9F05266-4BF2-4F02-B06D-55CC61A396F3}"/>
          </ac:spMkLst>
        </pc:spChg>
        <pc:spChg chg="del">
          <ac:chgData name="ALFONSO PACHECO CIFUENTES" userId="c90db47d-4599-4fa5-9a16-fb6beb43d842" providerId="ADAL" clId="{888ECBCC-F223-49BF-8D79-4EAE626F8B85}" dt="2018-04-14T20:25:39.933" v="1156" actId="255"/>
          <ac:spMkLst>
            <pc:docMk/>
            <pc:sldMk cId="1052561535" sldId="424"/>
            <ac:spMk id="3" creationId="{D637E06A-07D1-4855-9166-4CAFC9C82AE5}"/>
          </ac:spMkLst>
        </pc:spChg>
        <pc:picChg chg="add mod">
          <ac:chgData name="ALFONSO PACHECO CIFUENTES" userId="c90db47d-4599-4fa5-9a16-fb6beb43d842" providerId="ADAL" clId="{888ECBCC-F223-49BF-8D79-4EAE626F8B85}" dt="2018-04-14T20:25:39.933" v="1156" actId="255"/>
          <ac:picMkLst>
            <pc:docMk/>
            <pc:sldMk cId="1052561535" sldId="424"/>
            <ac:picMk id="4" creationId="{A920B3D7-ADB1-47CE-B3F2-AD9B1F447179}"/>
          </ac:picMkLst>
        </pc:picChg>
      </pc:sldChg>
    </pc:docChg>
  </pc:docChgLst>
  <pc:docChgLst>
    <pc:chgData name="ALFONSO PACHECO CIFUENTES" userId="c90db47d-4599-4fa5-9a16-fb6beb43d842" providerId="ADAL" clId="{E861BAA8-CED8-4A4D-896C-8469C236609C}"/>
    <pc:docChg chg="undo custSel addSld delSld modSld sldOrd">
      <pc:chgData name="ALFONSO PACHECO CIFUENTES" userId="c90db47d-4599-4fa5-9a16-fb6beb43d842" providerId="ADAL" clId="{E861BAA8-CED8-4A4D-896C-8469C236609C}" dt="2018-04-20T06:44:23.924" v="3334" actId="478"/>
      <pc:docMkLst>
        <pc:docMk/>
      </pc:docMkLst>
      <pc:sldChg chg="modSp">
        <pc:chgData name="ALFONSO PACHECO CIFUENTES" userId="c90db47d-4599-4fa5-9a16-fb6beb43d842" providerId="ADAL" clId="{E861BAA8-CED8-4A4D-896C-8469C236609C}" dt="2018-04-17T13:45:02.276" v="663" actId="113"/>
        <pc:sldMkLst>
          <pc:docMk/>
          <pc:sldMk cId="0" sldId="350"/>
        </pc:sldMkLst>
        <pc:spChg chg="mod">
          <ac:chgData name="ALFONSO PACHECO CIFUENTES" userId="c90db47d-4599-4fa5-9a16-fb6beb43d842" providerId="ADAL" clId="{E861BAA8-CED8-4A4D-896C-8469C236609C}" dt="2018-04-17T13:45:02.276" v="663" actId="113"/>
          <ac:spMkLst>
            <pc:docMk/>
            <pc:sldMk cId="0" sldId="350"/>
            <ac:spMk id="86019" creationId="{00000000-0000-0000-0000-000000000000}"/>
          </ac:spMkLst>
        </pc:spChg>
      </pc:sldChg>
      <pc:sldChg chg="delSp">
        <pc:chgData name="ALFONSO PACHECO CIFUENTES" userId="c90db47d-4599-4fa5-9a16-fb6beb43d842" providerId="ADAL" clId="{E861BAA8-CED8-4A4D-896C-8469C236609C}" dt="2018-04-20T06:44:23.924" v="3334" actId="478"/>
        <pc:sldMkLst>
          <pc:docMk/>
          <pc:sldMk cId="0" sldId="363"/>
        </pc:sldMkLst>
        <pc:picChg chg="del">
          <ac:chgData name="ALFONSO PACHECO CIFUENTES" userId="c90db47d-4599-4fa5-9a16-fb6beb43d842" providerId="ADAL" clId="{E861BAA8-CED8-4A4D-896C-8469C236609C}" dt="2018-04-20T06:44:23.924" v="3334" actId="478"/>
          <ac:picMkLst>
            <pc:docMk/>
            <pc:sldMk cId="0" sldId="363"/>
            <ac:picMk id="6" creationId="{00000000-0000-0000-0000-000000000000}"/>
          </ac:picMkLst>
        </pc:picChg>
      </pc:sldChg>
      <pc:sldChg chg="addSp modSp">
        <pc:chgData name="ALFONSO PACHECO CIFUENTES" userId="c90db47d-4599-4fa5-9a16-fb6beb43d842" providerId="ADAL" clId="{E861BAA8-CED8-4A4D-896C-8469C236609C}" dt="2018-04-16T15:35:32.783" v="329" actId="6549"/>
        <pc:sldMkLst>
          <pc:docMk/>
          <pc:sldMk cId="526364956" sldId="401"/>
        </pc:sldMkLst>
        <pc:spChg chg="mod">
          <ac:chgData name="ALFONSO PACHECO CIFUENTES" userId="c90db47d-4599-4fa5-9a16-fb6beb43d842" providerId="ADAL" clId="{E861BAA8-CED8-4A4D-896C-8469C236609C}" dt="2018-04-16T15:33:44.588" v="243" actId="14100"/>
          <ac:spMkLst>
            <pc:docMk/>
            <pc:sldMk cId="526364956" sldId="401"/>
            <ac:spMk id="54274" creationId="{00000000-0000-0000-0000-000000000000}"/>
          </ac:spMkLst>
        </pc:spChg>
        <pc:spChg chg="mod">
          <ac:chgData name="ALFONSO PACHECO CIFUENTES" userId="c90db47d-4599-4fa5-9a16-fb6beb43d842" providerId="ADAL" clId="{E861BAA8-CED8-4A4D-896C-8469C236609C}" dt="2018-04-16T15:35:32.783" v="329" actId="6549"/>
          <ac:spMkLst>
            <pc:docMk/>
            <pc:sldMk cId="526364956" sldId="401"/>
            <ac:spMk id="54275" creationId="{00000000-0000-0000-0000-000000000000}"/>
          </ac:spMkLst>
        </pc:spChg>
        <pc:picChg chg="add mod">
          <ac:chgData name="ALFONSO PACHECO CIFUENTES" userId="c90db47d-4599-4fa5-9a16-fb6beb43d842" providerId="ADAL" clId="{E861BAA8-CED8-4A4D-896C-8469C236609C}" dt="2018-04-16T15:34:50.089" v="317" actId="1076"/>
          <ac:picMkLst>
            <pc:docMk/>
            <pc:sldMk cId="526364956" sldId="401"/>
            <ac:picMk id="2" creationId="{A5FFE5C5-B918-4104-851B-AD21245EE700}"/>
          </ac:picMkLst>
        </pc:picChg>
      </pc:sldChg>
      <pc:sldChg chg="modSp">
        <pc:chgData name="ALFONSO PACHECO CIFUENTES" userId="c90db47d-4599-4fa5-9a16-fb6beb43d842" providerId="ADAL" clId="{E861BAA8-CED8-4A4D-896C-8469C236609C}" dt="2018-04-17T13:31:46.284" v="333" actId="20577"/>
        <pc:sldMkLst>
          <pc:docMk/>
          <pc:sldMk cId="769207562" sldId="412"/>
        </pc:sldMkLst>
        <pc:spChg chg="mod">
          <ac:chgData name="ALFONSO PACHECO CIFUENTES" userId="c90db47d-4599-4fa5-9a16-fb6beb43d842" providerId="ADAL" clId="{E861BAA8-CED8-4A4D-896C-8469C236609C}" dt="2018-04-17T13:31:46.284" v="333" actId="20577"/>
          <ac:spMkLst>
            <pc:docMk/>
            <pc:sldMk cId="769207562" sldId="412"/>
            <ac:spMk id="59395" creationId="{00000000-0000-0000-0000-000000000000}"/>
          </ac:spMkLst>
        </pc:spChg>
      </pc:sldChg>
      <pc:sldChg chg="modSp">
        <pc:chgData name="ALFONSO PACHECO CIFUENTES" userId="c90db47d-4599-4fa5-9a16-fb6beb43d842" providerId="ADAL" clId="{E861BAA8-CED8-4A4D-896C-8469C236609C}" dt="2018-04-17T13:59:11.479" v="1394" actId="207"/>
        <pc:sldMkLst>
          <pc:docMk/>
          <pc:sldMk cId="4056299518" sldId="417"/>
        </pc:sldMkLst>
        <pc:spChg chg="mod">
          <ac:chgData name="ALFONSO PACHECO CIFUENTES" userId="c90db47d-4599-4fa5-9a16-fb6beb43d842" providerId="ADAL" clId="{E861BAA8-CED8-4A4D-896C-8469C236609C}" dt="2018-04-17T13:59:11.479" v="1394" actId="207"/>
          <ac:spMkLst>
            <pc:docMk/>
            <pc:sldMk cId="4056299518" sldId="417"/>
            <ac:spMk id="59395" creationId="{00000000-0000-0000-0000-000000000000}"/>
          </ac:spMkLst>
        </pc:spChg>
        <pc:picChg chg="mod">
          <ac:chgData name="ALFONSO PACHECO CIFUENTES" userId="c90db47d-4599-4fa5-9a16-fb6beb43d842" providerId="ADAL" clId="{E861BAA8-CED8-4A4D-896C-8469C236609C}" dt="2018-04-17T13:59:02.914" v="1393" actId="1076"/>
          <ac:picMkLst>
            <pc:docMk/>
            <pc:sldMk cId="4056299518" sldId="417"/>
            <ac:picMk id="2" creationId="{DFE9AAB4-A2F8-4F47-8351-31040D8C19BD}"/>
          </ac:picMkLst>
        </pc:picChg>
      </pc:sldChg>
      <pc:sldChg chg="modSp">
        <pc:chgData name="ALFONSO PACHECO CIFUENTES" userId="c90db47d-4599-4fa5-9a16-fb6beb43d842" providerId="ADAL" clId="{E861BAA8-CED8-4A4D-896C-8469C236609C}" dt="2018-04-17T13:35:57.464" v="359" actId="6549"/>
        <pc:sldMkLst>
          <pc:docMk/>
          <pc:sldMk cId="1507339740" sldId="419"/>
        </pc:sldMkLst>
        <pc:spChg chg="mod">
          <ac:chgData name="ALFONSO PACHECO CIFUENTES" userId="c90db47d-4599-4fa5-9a16-fb6beb43d842" providerId="ADAL" clId="{E861BAA8-CED8-4A4D-896C-8469C236609C}" dt="2018-04-17T13:35:57.464" v="359" actId="6549"/>
          <ac:spMkLst>
            <pc:docMk/>
            <pc:sldMk cId="1507339740" sldId="419"/>
            <ac:spMk id="65539" creationId="{00000000-0000-0000-0000-000000000000}"/>
          </ac:spMkLst>
        </pc:spChg>
      </pc:sldChg>
      <pc:sldChg chg="add">
        <pc:chgData name="ALFONSO PACHECO CIFUENTES" userId="c90db47d-4599-4fa5-9a16-fb6beb43d842" providerId="ADAL" clId="{E861BAA8-CED8-4A4D-896C-8469C236609C}" dt="2018-04-17T15:20:56.478" v="3040"/>
        <pc:sldMkLst>
          <pc:docMk/>
          <pc:sldMk cId="1958520435" sldId="421"/>
        </pc:sldMkLst>
      </pc:sldChg>
      <pc:sldChg chg="ord">
        <pc:chgData name="ALFONSO PACHECO CIFUENTES" userId="c90db47d-4599-4fa5-9a16-fb6beb43d842" providerId="ADAL" clId="{E861BAA8-CED8-4A4D-896C-8469C236609C}" dt="2018-04-20T06:37:33.378" v="3069"/>
        <pc:sldMkLst>
          <pc:docMk/>
          <pc:sldMk cId="1985443508" sldId="433"/>
        </pc:sldMkLst>
      </pc:sldChg>
      <pc:sldChg chg="modSp add">
        <pc:chgData name="ALFONSO PACHECO CIFUENTES" userId="c90db47d-4599-4fa5-9a16-fb6beb43d842" providerId="ADAL" clId="{E861BAA8-CED8-4A4D-896C-8469C236609C}" dt="2018-04-17T13:37:25.767" v="389" actId="115"/>
        <pc:sldMkLst>
          <pc:docMk/>
          <pc:sldMk cId="814434681" sldId="437"/>
        </pc:sldMkLst>
        <pc:spChg chg="mod">
          <ac:chgData name="ALFONSO PACHECO CIFUENTES" userId="c90db47d-4599-4fa5-9a16-fb6beb43d842" providerId="ADAL" clId="{E861BAA8-CED8-4A4D-896C-8469C236609C}" dt="2018-04-17T13:37:25.767" v="389" actId="115"/>
          <ac:spMkLst>
            <pc:docMk/>
            <pc:sldMk cId="814434681" sldId="437"/>
            <ac:spMk id="65539" creationId="{00000000-0000-0000-0000-000000000000}"/>
          </ac:spMkLst>
        </pc:spChg>
      </pc:sldChg>
      <pc:sldChg chg="modSp add">
        <pc:chgData name="ALFONSO PACHECO CIFUENTES" userId="c90db47d-4599-4fa5-9a16-fb6beb43d842" providerId="ADAL" clId="{E861BAA8-CED8-4A4D-896C-8469C236609C}" dt="2018-04-20T06:36:07.283" v="3065" actId="6549"/>
        <pc:sldMkLst>
          <pc:docMk/>
          <pc:sldMk cId="956031062" sldId="438"/>
        </pc:sldMkLst>
        <pc:spChg chg="mod">
          <ac:chgData name="ALFONSO PACHECO CIFUENTES" userId="c90db47d-4599-4fa5-9a16-fb6beb43d842" providerId="ADAL" clId="{E861BAA8-CED8-4A4D-896C-8469C236609C}" dt="2018-04-20T06:36:07.283" v="3065" actId="6549"/>
          <ac:spMkLst>
            <pc:docMk/>
            <pc:sldMk cId="956031062" sldId="438"/>
            <ac:spMk id="65539" creationId="{00000000-0000-0000-0000-000000000000}"/>
          </ac:spMkLst>
        </pc:spChg>
      </pc:sldChg>
      <pc:sldChg chg="modSp add">
        <pc:chgData name="ALFONSO PACHECO CIFUENTES" userId="c90db47d-4599-4fa5-9a16-fb6beb43d842" providerId="ADAL" clId="{E861BAA8-CED8-4A4D-896C-8469C236609C}" dt="2018-04-17T13:52:53.083" v="1240" actId="20577"/>
        <pc:sldMkLst>
          <pc:docMk/>
          <pc:sldMk cId="2073364245" sldId="439"/>
        </pc:sldMkLst>
        <pc:spChg chg="mod">
          <ac:chgData name="ALFONSO PACHECO CIFUENTES" userId="c90db47d-4599-4fa5-9a16-fb6beb43d842" providerId="ADAL" clId="{E861BAA8-CED8-4A4D-896C-8469C236609C}" dt="2018-04-17T13:47:43.771" v="712" actId="20577"/>
          <ac:spMkLst>
            <pc:docMk/>
            <pc:sldMk cId="2073364245" sldId="439"/>
            <ac:spMk id="2" creationId="{F577A47D-8998-4B94-B0BA-59D6580CA178}"/>
          </ac:spMkLst>
        </pc:spChg>
        <pc:spChg chg="mod">
          <ac:chgData name="ALFONSO PACHECO CIFUENTES" userId="c90db47d-4599-4fa5-9a16-fb6beb43d842" providerId="ADAL" clId="{E861BAA8-CED8-4A4D-896C-8469C236609C}" dt="2018-04-17T13:52:53.083" v="1240" actId="20577"/>
          <ac:spMkLst>
            <pc:docMk/>
            <pc:sldMk cId="2073364245" sldId="439"/>
            <ac:spMk id="3" creationId="{9BDA302F-F103-46EE-BECA-A4A35765EB50}"/>
          </ac:spMkLst>
        </pc:spChg>
      </pc:sldChg>
      <pc:sldChg chg="add del">
        <pc:chgData name="ALFONSO PACHECO CIFUENTES" userId="c90db47d-4599-4fa5-9a16-fb6beb43d842" providerId="ADAL" clId="{E861BAA8-CED8-4A4D-896C-8469C236609C}" dt="2018-04-20T06:44:19.065" v="3333" actId="2696"/>
        <pc:sldMkLst>
          <pc:docMk/>
          <pc:sldMk cId="3533518852" sldId="440"/>
        </pc:sldMkLst>
      </pc:sldChg>
      <pc:sldChg chg="modSp add">
        <pc:chgData name="ALFONSO PACHECO CIFUENTES" userId="c90db47d-4599-4fa5-9a16-fb6beb43d842" providerId="ADAL" clId="{E861BAA8-CED8-4A4D-896C-8469C236609C}" dt="2018-04-20T06:40:48.221" v="3316" actId="13926"/>
        <pc:sldMkLst>
          <pc:docMk/>
          <pc:sldMk cId="369633410" sldId="441"/>
        </pc:sldMkLst>
        <pc:spChg chg="mod">
          <ac:chgData name="ALFONSO PACHECO CIFUENTES" userId="c90db47d-4599-4fa5-9a16-fb6beb43d842" providerId="ADAL" clId="{E861BAA8-CED8-4A4D-896C-8469C236609C}" dt="2018-04-17T14:22:10.200" v="1466" actId="207"/>
          <ac:spMkLst>
            <pc:docMk/>
            <pc:sldMk cId="369633410" sldId="441"/>
            <ac:spMk id="2" creationId="{3CA885AC-F2B0-42A6-8325-A781DC88B3A5}"/>
          </ac:spMkLst>
        </pc:spChg>
        <pc:spChg chg="mod">
          <ac:chgData name="ALFONSO PACHECO CIFUENTES" userId="c90db47d-4599-4fa5-9a16-fb6beb43d842" providerId="ADAL" clId="{E861BAA8-CED8-4A4D-896C-8469C236609C}" dt="2018-04-20T06:40:48.221" v="3316" actId="13926"/>
          <ac:spMkLst>
            <pc:docMk/>
            <pc:sldMk cId="369633410" sldId="441"/>
            <ac:spMk id="3" creationId="{A180AF31-AFD0-46AD-BE07-2FF0B0463731}"/>
          </ac:spMkLst>
        </pc:spChg>
      </pc:sldChg>
      <pc:sldChg chg="delSp modSp add">
        <pc:chgData name="ALFONSO PACHECO CIFUENTES" userId="c90db47d-4599-4fa5-9a16-fb6beb43d842" providerId="ADAL" clId="{E861BAA8-CED8-4A4D-896C-8469C236609C}" dt="2018-04-17T14:31:45.718" v="1690"/>
        <pc:sldMkLst>
          <pc:docMk/>
          <pc:sldMk cId="200030468" sldId="442"/>
        </pc:sldMkLst>
        <pc:spChg chg="mod">
          <ac:chgData name="ALFONSO PACHECO CIFUENTES" userId="c90db47d-4599-4fa5-9a16-fb6beb43d842" providerId="ADAL" clId="{E861BAA8-CED8-4A4D-896C-8469C236609C}" dt="2018-04-17T14:31:26.866" v="1689"/>
          <ac:spMkLst>
            <pc:docMk/>
            <pc:sldMk cId="200030468" sldId="442"/>
            <ac:spMk id="2" creationId="{FB09FAEA-7C0B-43FE-AC65-34D0F21D0B13}"/>
          </ac:spMkLst>
        </pc:spChg>
        <pc:spChg chg="mod">
          <ac:chgData name="ALFONSO PACHECO CIFUENTES" userId="c90db47d-4599-4fa5-9a16-fb6beb43d842" providerId="ADAL" clId="{E861BAA8-CED8-4A4D-896C-8469C236609C}" dt="2018-04-17T14:31:02.286" v="1687" actId="5793"/>
          <ac:spMkLst>
            <pc:docMk/>
            <pc:sldMk cId="200030468" sldId="442"/>
            <ac:spMk id="3" creationId="{66CE5EB9-2A83-4C37-AB7A-7D5EC2BFB359}"/>
          </ac:spMkLst>
        </pc:spChg>
        <pc:spChg chg="del">
          <ac:chgData name="ALFONSO PACHECO CIFUENTES" userId="c90db47d-4599-4fa5-9a16-fb6beb43d842" providerId="ADAL" clId="{E861BAA8-CED8-4A4D-896C-8469C236609C}" dt="2018-04-17T14:31:45.718" v="1690"/>
          <ac:spMkLst>
            <pc:docMk/>
            <pc:sldMk cId="200030468" sldId="442"/>
            <ac:spMk id="4" creationId="{AFC54A8D-251C-4669-9F54-E9478768F199}"/>
          </ac:spMkLst>
        </pc:spChg>
      </pc:sldChg>
      <pc:sldChg chg="modSp add">
        <pc:chgData name="ALFONSO PACHECO CIFUENTES" userId="c90db47d-4599-4fa5-9a16-fb6beb43d842" providerId="ADAL" clId="{E861BAA8-CED8-4A4D-896C-8469C236609C}" dt="2018-04-20T06:40:27.549" v="3315" actId="13926"/>
        <pc:sldMkLst>
          <pc:docMk/>
          <pc:sldMk cId="1741304285" sldId="443"/>
        </pc:sldMkLst>
        <pc:spChg chg="mod">
          <ac:chgData name="ALFONSO PACHECO CIFUENTES" userId="c90db47d-4599-4fa5-9a16-fb6beb43d842" providerId="ADAL" clId="{E861BAA8-CED8-4A4D-896C-8469C236609C}" dt="2018-04-20T06:40:27.549" v="3315" actId="13926"/>
          <ac:spMkLst>
            <pc:docMk/>
            <pc:sldMk cId="1741304285" sldId="443"/>
            <ac:spMk id="3" creationId="{66CE5EB9-2A83-4C37-AB7A-7D5EC2BFB359}"/>
          </ac:spMkLst>
        </pc:spChg>
      </pc:sldChg>
      <pc:sldChg chg="modSp add">
        <pc:chgData name="ALFONSO PACHECO CIFUENTES" userId="c90db47d-4599-4fa5-9a16-fb6beb43d842" providerId="ADAL" clId="{E861BAA8-CED8-4A4D-896C-8469C236609C}" dt="2018-04-20T06:41:02.862" v="3332" actId="20577"/>
        <pc:sldMkLst>
          <pc:docMk/>
          <pc:sldMk cId="2546579201" sldId="444"/>
        </pc:sldMkLst>
        <pc:spChg chg="mod">
          <ac:chgData name="ALFONSO PACHECO CIFUENTES" userId="c90db47d-4599-4fa5-9a16-fb6beb43d842" providerId="ADAL" clId="{E861BAA8-CED8-4A4D-896C-8469C236609C}" dt="2018-04-20T06:41:02.862" v="3332" actId="20577"/>
          <ac:spMkLst>
            <pc:docMk/>
            <pc:sldMk cId="2546579201" sldId="444"/>
            <ac:spMk id="3" creationId="{66CE5EB9-2A83-4C37-AB7A-7D5EC2BFB359}"/>
          </ac:spMkLst>
        </pc:spChg>
      </pc:sldChg>
      <pc:sldChg chg="modSp add">
        <pc:chgData name="ALFONSO PACHECO CIFUENTES" userId="c90db47d-4599-4fa5-9a16-fb6beb43d842" providerId="ADAL" clId="{E861BAA8-CED8-4A4D-896C-8469C236609C}" dt="2018-04-17T15:01:29.109" v="2700" actId="13926"/>
        <pc:sldMkLst>
          <pc:docMk/>
          <pc:sldMk cId="1719654999" sldId="445"/>
        </pc:sldMkLst>
        <pc:spChg chg="mod">
          <ac:chgData name="ALFONSO PACHECO CIFUENTES" userId="c90db47d-4599-4fa5-9a16-fb6beb43d842" providerId="ADAL" clId="{E861BAA8-CED8-4A4D-896C-8469C236609C}" dt="2018-04-17T15:01:29.109" v="2700" actId="13926"/>
          <ac:spMkLst>
            <pc:docMk/>
            <pc:sldMk cId="1719654999" sldId="445"/>
            <ac:spMk id="3" creationId="{66CE5EB9-2A83-4C37-AB7A-7D5EC2BFB359}"/>
          </ac:spMkLst>
        </pc:spChg>
      </pc:sldChg>
      <pc:sldChg chg="modSp add">
        <pc:chgData name="ALFONSO PACHECO CIFUENTES" userId="c90db47d-4599-4fa5-9a16-fb6beb43d842" providerId="ADAL" clId="{E861BAA8-CED8-4A4D-896C-8469C236609C}" dt="2018-04-17T15:20:21.291" v="3037" actId="5793"/>
        <pc:sldMkLst>
          <pc:docMk/>
          <pc:sldMk cId="1927646781" sldId="446"/>
        </pc:sldMkLst>
        <pc:spChg chg="mod">
          <ac:chgData name="ALFONSO PACHECO CIFUENTES" userId="c90db47d-4599-4fa5-9a16-fb6beb43d842" providerId="ADAL" clId="{E861BAA8-CED8-4A4D-896C-8469C236609C}" dt="2018-04-17T15:18:36.965" v="2929" actId="5793"/>
          <ac:spMkLst>
            <pc:docMk/>
            <pc:sldMk cId="1927646781" sldId="446"/>
            <ac:spMk id="2" creationId="{60A5EA88-7FE3-4CF9-B4A6-FCF8F5F910A9}"/>
          </ac:spMkLst>
        </pc:spChg>
        <pc:spChg chg="mod">
          <ac:chgData name="ALFONSO PACHECO CIFUENTES" userId="c90db47d-4599-4fa5-9a16-fb6beb43d842" providerId="ADAL" clId="{E861BAA8-CED8-4A4D-896C-8469C236609C}" dt="2018-04-17T15:20:21.291" v="3037" actId="5793"/>
          <ac:spMkLst>
            <pc:docMk/>
            <pc:sldMk cId="1927646781" sldId="446"/>
            <ac:spMk id="3" creationId="{3367DC9F-EDA2-45A7-8FF7-A82D06351D10}"/>
          </ac:spMkLst>
        </pc:spChg>
      </pc:sldChg>
      <pc:sldChg chg="modSp add">
        <pc:chgData name="ALFONSO PACHECO CIFUENTES" userId="c90db47d-4599-4fa5-9a16-fb6beb43d842" providerId="ADAL" clId="{E861BAA8-CED8-4A4D-896C-8469C236609C}" dt="2018-04-20T06:36:45.439" v="3067" actId="20577"/>
        <pc:sldMkLst>
          <pc:docMk/>
          <pc:sldMk cId="467686886" sldId="447"/>
        </pc:sldMkLst>
        <pc:spChg chg="mod">
          <ac:chgData name="ALFONSO PACHECO CIFUENTES" userId="c90db47d-4599-4fa5-9a16-fb6beb43d842" providerId="ADAL" clId="{E861BAA8-CED8-4A4D-896C-8469C236609C}" dt="2018-04-20T06:36:45.439" v="3067" actId="20577"/>
          <ac:spMkLst>
            <pc:docMk/>
            <pc:sldMk cId="467686886" sldId="447"/>
            <ac:spMk id="65539" creationId="{00000000-0000-0000-0000-000000000000}"/>
          </ac:spMkLst>
        </pc:spChg>
      </pc:sldChg>
      <pc:sldChg chg="modSp add">
        <pc:chgData name="ALFONSO PACHECO CIFUENTES" userId="c90db47d-4599-4fa5-9a16-fb6beb43d842" providerId="ADAL" clId="{E861BAA8-CED8-4A4D-896C-8469C236609C}" dt="2018-04-20T06:39:46.630" v="3313" actId="207"/>
        <pc:sldMkLst>
          <pc:docMk/>
          <pc:sldMk cId="3287101057" sldId="448"/>
        </pc:sldMkLst>
        <pc:spChg chg="mod">
          <ac:chgData name="ALFONSO PACHECO CIFUENTES" userId="c90db47d-4599-4fa5-9a16-fb6beb43d842" providerId="ADAL" clId="{E861BAA8-CED8-4A4D-896C-8469C236609C}" dt="2018-04-20T06:39:46.630" v="3313" actId="207"/>
          <ac:spMkLst>
            <pc:docMk/>
            <pc:sldMk cId="3287101057" sldId="448"/>
            <ac:spMk id="6758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33E803C-BBDA-47FF-9244-8A5FAD928AD9}" type="datetimeFigureOut">
              <a:rPr lang="es-ES" smtClean="0"/>
              <a:pPr/>
              <a:t>20/04/2018</a:t>
            </a:fld>
            <a:endParaRPr lang="es-ES"/>
          </a:p>
        </p:txBody>
      </p:sp>
      <p:sp>
        <p:nvSpPr>
          <p:cNvPr id="4" name="3 Marcador de imagen de diapositiva"/>
          <p:cNvSpPr>
            <a:spLocks noGrp="1" noRot="1" noChangeAspect="1"/>
          </p:cNvSpPr>
          <p:nvPr>
            <p:ph type="sldImg" idx="2"/>
          </p:nvPr>
        </p:nvSpPr>
        <p:spPr>
          <a:xfrm>
            <a:off x="942975" y="744538"/>
            <a:ext cx="49117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422909C-4342-4F74-9346-B1994CDC3DD8}" type="slidenum">
              <a:rPr lang="es-ES" smtClean="0"/>
              <a:pPr/>
              <a:t>‹Nº›</a:t>
            </a:fld>
            <a:endParaRPr lang="es-ES"/>
          </a:p>
        </p:txBody>
      </p:sp>
    </p:spTree>
    <p:extLst>
      <p:ext uri="{BB962C8B-B14F-4D97-AF65-F5344CB8AC3E}">
        <p14:creationId xmlns:p14="http://schemas.microsoft.com/office/powerpoint/2010/main" val="3418348887"/>
      </p:ext>
    </p:extLst>
  </p:cSld>
  <p:clrMap bg1="lt1" tx1="dk1" bg2="lt2" tx2="dk2" accent1="accent1" accent2="accent2" accent3="accent3" accent4="accent4" accent5="accent5" accent6="accent6" hlink="hlink" folHlink="folHlink"/>
  <p:notesStyle>
    <a:lvl1pPr marL="0" algn="l" defTabSz="1131387" rtl="0" eaLnBrk="1" latinLnBrk="0" hangingPunct="1">
      <a:defRPr sz="1485" kern="1200">
        <a:solidFill>
          <a:schemeClr val="tx1"/>
        </a:solidFill>
        <a:latin typeface="+mn-lt"/>
        <a:ea typeface="+mn-ea"/>
        <a:cs typeface="+mn-cs"/>
      </a:defRPr>
    </a:lvl1pPr>
    <a:lvl2pPr marL="565694" algn="l" defTabSz="1131387" rtl="0" eaLnBrk="1" latinLnBrk="0" hangingPunct="1">
      <a:defRPr sz="1485" kern="1200">
        <a:solidFill>
          <a:schemeClr val="tx1"/>
        </a:solidFill>
        <a:latin typeface="+mn-lt"/>
        <a:ea typeface="+mn-ea"/>
        <a:cs typeface="+mn-cs"/>
      </a:defRPr>
    </a:lvl2pPr>
    <a:lvl3pPr marL="1131387" algn="l" defTabSz="1131387" rtl="0" eaLnBrk="1" latinLnBrk="0" hangingPunct="1">
      <a:defRPr sz="1485" kern="1200">
        <a:solidFill>
          <a:schemeClr val="tx1"/>
        </a:solidFill>
        <a:latin typeface="+mn-lt"/>
        <a:ea typeface="+mn-ea"/>
        <a:cs typeface="+mn-cs"/>
      </a:defRPr>
    </a:lvl3pPr>
    <a:lvl4pPr marL="1697081" algn="l" defTabSz="1131387" rtl="0" eaLnBrk="1" latinLnBrk="0" hangingPunct="1">
      <a:defRPr sz="1485" kern="1200">
        <a:solidFill>
          <a:schemeClr val="tx1"/>
        </a:solidFill>
        <a:latin typeface="+mn-lt"/>
        <a:ea typeface="+mn-ea"/>
        <a:cs typeface="+mn-cs"/>
      </a:defRPr>
    </a:lvl4pPr>
    <a:lvl5pPr marL="2262774" algn="l" defTabSz="1131387" rtl="0" eaLnBrk="1" latinLnBrk="0" hangingPunct="1">
      <a:defRPr sz="1485" kern="1200">
        <a:solidFill>
          <a:schemeClr val="tx1"/>
        </a:solidFill>
        <a:latin typeface="+mn-lt"/>
        <a:ea typeface="+mn-ea"/>
        <a:cs typeface="+mn-cs"/>
      </a:defRPr>
    </a:lvl5pPr>
    <a:lvl6pPr marL="2828468" algn="l" defTabSz="1131387" rtl="0" eaLnBrk="1" latinLnBrk="0" hangingPunct="1">
      <a:defRPr sz="1485" kern="1200">
        <a:solidFill>
          <a:schemeClr val="tx1"/>
        </a:solidFill>
        <a:latin typeface="+mn-lt"/>
        <a:ea typeface="+mn-ea"/>
        <a:cs typeface="+mn-cs"/>
      </a:defRPr>
    </a:lvl6pPr>
    <a:lvl7pPr marL="3394161" algn="l" defTabSz="1131387" rtl="0" eaLnBrk="1" latinLnBrk="0" hangingPunct="1">
      <a:defRPr sz="1485" kern="1200">
        <a:solidFill>
          <a:schemeClr val="tx1"/>
        </a:solidFill>
        <a:latin typeface="+mn-lt"/>
        <a:ea typeface="+mn-ea"/>
        <a:cs typeface="+mn-cs"/>
      </a:defRPr>
    </a:lvl7pPr>
    <a:lvl8pPr marL="3959855" algn="l" defTabSz="1131387" rtl="0" eaLnBrk="1" latinLnBrk="0" hangingPunct="1">
      <a:defRPr sz="1485" kern="1200">
        <a:solidFill>
          <a:schemeClr val="tx1"/>
        </a:solidFill>
        <a:latin typeface="+mn-lt"/>
        <a:ea typeface="+mn-ea"/>
        <a:cs typeface="+mn-cs"/>
      </a:defRPr>
    </a:lvl8pPr>
    <a:lvl9pPr marL="4525548" algn="l" defTabSz="1131387" rtl="0" eaLnBrk="1" latinLnBrk="0" hangingPunct="1">
      <a:defRPr sz="148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42975" y="744538"/>
            <a:ext cx="49117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422909C-4342-4F74-9346-B1994CDC3DD8}" type="slidenum">
              <a:rPr lang="es-ES" smtClean="0"/>
              <a:pPr/>
              <a:t>1</a:t>
            </a:fld>
            <a:endParaRPr lang="es-ES"/>
          </a:p>
        </p:txBody>
      </p:sp>
    </p:spTree>
    <p:extLst>
      <p:ext uri="{BB962C8B-B14F-4D97-AF65-F5344CB8AC3E}">
        <p14:creationId xmlns:p14="http://schemas.microsoft.com/office/powerpoint/2010/main" val="107988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224798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256225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340334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127780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1576538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3031582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r>
              <a:rPr lang="es-ES" dirty="0"/>
              <a:t>Reflexión personal: art. 80.1 TRLGCU, requisitos cláusulas no negociadas individualmente exige Concreción, claridad y sencillez en la redacción, con posibilidad de comprensión directa, sin reenvíos a textos o documentos que no se faciliten previa o simultáneamente a la conclusión del contrato, y a los que, en todo caso, deberá hacerse referencia expresa en el documento contractual.</a:t>
            </a:r>
          </a:p>
          <a:p>
            <a:endParaRPr lang="es-ES" dirty="0"/>
          </a:p>
        </p:txBody>
      </p:sp>
    </p:spTree>
    <p:extLst>
      <p:ext uri="{BB962C8B-B14F-4D97-AF65-F5344CB8AC3E}">
        <p14:creationId xmlns:p14="http://schemas.microsoft.com/office/powerpoint/2010/main" val="784010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2544970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1398677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140779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1530688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2801627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2935814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3988136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688548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1826444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95150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2276487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3862987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300949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155457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808329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856506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666570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1057100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4144706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4288149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1233275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2131640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418518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3508369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406377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1489666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4158697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2347678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3754540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4277507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1837135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373634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endParaRPr lang="es-ES"/>
          </a:p>
        </p:txBody>
      </p:sp>
    </p:spTree>
    <p:extLst>
      <p:ext uri="{BB962C8B-B14F-4D97-AF65-F5344CB8AC3E}">
        <p14:creationId xmlns:p14="http://schemas.microsoft.com/office/powerpoint/2010/main" val="113722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endParaRPr lang="es-ES" dirty="0"/>
          </a:p>
        </p:txBody>
      </p:sp>
    </p:spTree>
    <p:extLst>
      <p:ext uri="{BB962C8B-B14F-4D97-AF65-F5344CB8AC3E}">
        <p14:creationId xmlns:p14="http://schemas.microsoft.com/office/powerpoint/2010/main" val="387361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es-ES" dirty="0"/>
          </a:p>
        </p:txBody>
      </p:sp>
    </p:spTree>
    <p:extLst>
      <p:ext uri="{BB962C8B-B14F-4D97-AF65-F5344CB8AC3E}">
        <p14:creationId xmlns:p14="http://schemas.microsoft.com/office/powerpoint/2010/main" val="81242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42975" y="744538"/>
            <a:ext cx="4911725" cy="3722687"/>
          </a:xfrm>
        </p:spPr>
      </p:sp>
      <p:sp>
        <p:nvSpPr>
          <p:cNvPr id="3" name="Marcador de notas 2"/>
          <p:cNvSpPr>
            <a:spLocks noGrp="1"/>
          </p:cNvSpPr>
          <p:nvPr>
            <p:ph type="body" idx="1"/>
          </p:nvPr>
        </p:nvSpPr>
        <p:spPr/>
        <p:txBody>
          <a:bodyPr/>
          <a:lstStyle/>
          <a:p>
            <a:r>
              <a:rPr lang="es-ES" dirty="0"/>
              <a:t>Mayores exigencias para su tratamiento (consentimiento, información, DPD; mayores medidas de seguridad;</a:t>
            </a:r>
          </a:p>
        </p:txBody>
      </p:sp>
      <p:sp>
        <p:nvSpPr>
          <p:cNvPr id="4" name="Marcador de número de diapositiva 3"/>
          <p:cNvSpPr>
            <a:spLocks noGrp="1"/>
          </p:cNvSpPr>
          <p:nvPr>
            <p:ph type="sldNum" sz="quarter" idx="10"/>
          </p:nvPr>
        </p:nvSpPr>
        <p:spPr/>
        <p:txBody>
          <a:bodyPr/>
          <a:lstStyle/>
          <a:p>
            <a:fld id="{E422909C-4342-4F74-9346-B1994CDC3DD8}" type="slidenum">
              <a:rPr lang="es-ES" smtClean="0"/>
              <a:pPr/>
              <a:t>11</a:t>
            </a:fld>
            <a:endParaRPr lang="es-ES"/>
          </a:p>
        </p:txBody>
      </p:sp>
    </p:spTree>
    <p:extLst>
      <p:ext uri="{BB962C8B-B14F-4D97-AF65-F5344CB8AC3E}">
        <p14:creationId xmlns:p14="http://schemas.microsoft.com/office/powerpoint/2010/main" val="339270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xfrm>
            <a:off x="942975" y="744538"/>
            <a:ext cx="4911725" cy="3722687"/>
          </a:xfrm>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r>
              <a:rPr lang="es-ES" dirty="0"/>
              <a:t>Eso no quiere decir que no se deba documentar proceso de formación de voluntad creación.</a:t>
            </a:r>
          </a:p>
        </p:txBody>
      </p:sp>
    </p:spTree>
    <p:extLst>
      <p:ext uri="{BB962C8B-B14F-4D97-AF65-F5344CB8AC3E}">
        <p14:creationId xmlns:p14="http://schemas.microsoft.com/office/powerpoint/2010/main" val="139086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90945" y="2795690"/>
            <a:ext cx="10097374" cy="1929068"/>
          </a:xfrm>
        </p:spPr>
        <p:txBody>
          <a:bodyPr/>
          <a:lstStyle/>
          <a:p>
            <a:r>
              <a:rPr lang="es-ES"/>
              <a:t>Haga clic para modificar el estilo de título del patrón</a:t>
            </a:r>
          </a:p>
        </p:txBody>
      </p:sp>
      <p:sp>
        <p:nvSpPr>
          <p:cNvPr id="3" name="2 Subtítulo"/>
          <p:cNvSpPr>
            <a:spLocks noGrp="1"/>
          </p:cNvSpPr>
          <p:nvPr>
            <p:ph type="subTitle" idx="1"/>
          </p:nvPr>
        </p:nvSpPr>
        <p:spPr>
          <a:xfrm>
            <a:off x="1781890" y="5099738"/>
            <a:ext cx="8315484" cy="229988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D69EAE1F-4F78-477A-BA29-337AB894704F}" type="datetimeFigureOut">
              <a:rPr lang="es-ES" smtClean="0"/>
              <a:pPr/>
              <a:t>20/04/2018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5B4021-0454-49E8-968F-1F79C5ABE48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69EAE1F-4F78-477A-BA29-337AB894704F}" type="datetimeFigureOut">
              <a:rPr lang="es-ES" smtClean="0"/>
              <a:pPr/>
              <a:t>20/04/2018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5B4021-0454-49E8-968F-1F79C5ABE48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12466" y="360400"/>
            <a:ext cx="2672835" cy="7678772"/>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593963" y="360400"/>
            <a:ext cx="7820515" cy="767877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69EAE1F-4F78-477A-BA29-337AB894704F}" type="datetimeFigureOut">
              <a:rPr lang="es-ES" smtClean="0"/>
              <a:pPr/>
              <a:t>20/04/2018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5B4021-0454-49E8-968F-1F79C5ABE48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69EAE1F-4F78-477A-BA29-337AB894704F}" type="datetimeFigureOut">
              <a:rPr lang="es-ES" smtClean="0"/>
              <a:pPr/>
              <a:t>20/04/2018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5B4021-0454-49E8-968F-1F79C5ABE48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38381" y="5783037"/>
            <a:ext cx="10097374" cy="1787408"/>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38381" y="3814389"/>
            <a:ext cx="10097374" cy="196864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69EAE1F-4F78-477A-BA29-337AB894704F}" type="datetimeFigureOut">
              <a:rPr lang="es-ES" smtClean="0"/>
              <a:pPr/>
              <a:t>20/04/2018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5B4021-0454-49E8-968F-1F79C5ABE48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593964" y="2099894"/>
            <a:ext cx="5246674" cy="59392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038626" y="2099894"/>
            <a:ext cx="5246674" cy="59392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D69EAE1F-4F78-477A-BA29-337AB894704F}" type="datetimeFigureOut">
              <a:rPr lang="es-ES" smtClean="0"/>
              <a:pPr/>
              <a:t>20/04/2018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5B4021-0454-49E8-968F-1F79C5ABE48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593963" y="2014480"/>
            <a:ext cx="5248738" cy="8395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93963" y="2854021"/>
            <a:ext cx="5248738" cy="518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034502" y="2014480"/>
            <a:ext cx="5250799" cy="8395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034502" y="2854021"/>
            <a:ext cx="5250799" cy="518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D69EAE1F-4F78-477A-BA29-337AB894704F}" type="datetimeFigureOut">
              <a:rPr lang="es-ES" smtClean="0"/>
              <a:pPr/>
              <a:t>20/04/2018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95B4021-0454-49E8-968F-1F79C5ABE48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69EAE1F-4F78-477A-BA29-337AB894704F}" type="datetimeFigureOut">
              <a:rPr lang="es-ES" smtClean="0"/>
              <a:pPr/>
              <a:t>20/04/2018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95B4021-0454-49E8-968F-1F79C5ABE48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69EAE1F-4F78-477A-BA29-337AB894704F}" type="datetimeFigureOut">
              <a:rPr lang="es-ES" smtClean="0"/>
              <a:pPr/>
              <a:t>20/04/2018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95B4021-0454-49E8-968F-1F79C5ABE48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93964" y="358315"/>
            <a:ext cx="3908196" cy="1524922"/>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644461" y="358316"/>
            <a:ext cx="6640839" cy="76808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593964" y="1883238"/>
            <a:ext cx="3908196" cy="61559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69EAE1F-4F78-477A-BA29-337AB894704F}" type="datetimeFigureOut">
              <a:rPr lang="es-ES" smtClean="0"/>
              <a:pPr/>
              <a:t>20/04/2018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5B4021-0454-49E8-968F-1F79C5ABE48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28419" y="6299677"/>
            <a:ext cx="7127558" cy="743712"/>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28419" y="804126"/>
            <a:ext cx="7127558" cy="5399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28419" y="7043390"/>
            <a:ext cx="7127558" cy="10561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69EAE1F-4F78-477A-BA29-337AB894704F}" type="datetimeFigureOut">
              <a:rPr lang="es-ES" smtClean="0"/>
              <a:pPr/>
              <a:t>20/04/2018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5B4021-0454-49E8-968F-1F79C5ABE48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93964" y="360400"/>
            <a:ext cx="10691337" cy="149992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593964" y="2099894"/>
            <a:ext cx="10691337" cy="593927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593964" y="8341239"/>
            <a:ext cx="2771828" cy="479142"/>
          </a:xfrm>
          <a:prstGeom prst="rect">
            <a:avLst/>
          </a:prstGeom>
        </p:spPr>
        <p:txBody>
          <a:bodyPr vert="horz" lIns="91440" tIns="45720" rIns="91440" bIns="45720" rtlCol="0" anchor="ctr"/>
          <a:lstStyle>
            <a:lvl1pPr algn="l">
              <a:defRPr sz="1200">
                <a:solidFill>
                  <a:schemeClr val="tx1">
                    <a:tint val="75000"/>
                  </a:schemeClr>
                </a:solidFill>
              </a:defRPr>
            </a:lvl1pPr>
          </a:lstStyle>
          <a:p>
            <a:fld id="{D69EAE1F-4F78-477A-BA29-337AB894704F}" type="datetimeFigureOut">
              <a:rPr lang="es-ES" smtClean="0"/>
              <a:pPr/>
              <a:t>20/04/2018</a:t>
            </a:fld>
            <a:endParaRPr lang="es-ES"/>
          </a:p>
        </p:txBody>
      </p:sp>
      <p:sp>
        <p:nvSpPr>
          <p:cNvPr id="5" name="4 Marcador de pie de página"/>
          <p:cNvSpPr>
            <a:spLocks noGrp="1"/>
          </p:cNvSpPr>
          <p:nvPr>
            <p:ph type="ftr" sz="quarter" idx="3"/>
          </p:nvPr>
        </p:nvSpPr>
        <p:spPr>
          <a:xfrm>
            <a:off x="4058749" y="8341239"/>
            <a:ext cx="3761767" cy="47914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513472" y="8341239"/>
            <a:ext cx="2771828" cy="479142"/>
          </a:xfrm>
          <a:prstGeom prst="rect">
            <a:avLst/>
          </a:prstGeom>
        </p:spPr>
        <p:txBody>
          <a:bodyPr vert="horz" lIns="91440" tIns="45720" rIns="91440" bIns="45720" rtlCol="0" anchor="ctr"/>
          <a:lstStyle>
            <a:lvl1pPr algn="r">
              <a:defRPr sz="1200">
                <a:solidFill>
                  <a:schemeClr val="tx1">
                    <a:tint val="75000"/>
                  </a:schemeClr>
                </a:solidFill>
              </a:defRPr>
            </a:lvl1pPr>
          </a:lstStyle>
          <a:p>
            <a:fld id="{595B4021-0454-49E8-968F-1F79C5ABE48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gpd.es/portalwebAGPD/temas/reglamento/common/pdf/modeloclausulainformativa.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gpd.es/portalweb/canaldocumentacion/informes_juridicos/conceptos/common/pdfs/2008-0453_Consentimiento-al-tratamiento-de-datos-especialmente-protegidos-incorporados-a-fichero.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gpd.es/portalweb/canaldocumentacion/informes_juridicos/consentimiento/common/pdfs/2000-0000_Tratamiento-por-abogados-y-procuradores-de-los-datos-de-las-partes-en-un-proceso.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agpd.es/portalwebAGPD/canaldocumentacion/publicaciones/common/infografias/RGPD_Derechos_ciudadanos_AEPD.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a:p>
        </p:txBody>
      </p:sp>
      <p:sp>
        <p:nvSpPr>
          <p:cNvPr id="6" name="5 Marcador de contenido"/>
          <p:cNvSpPr>
            <a:spLocks noGrp="1"/>
          </p:cNvSpPr>
          <p:nvPr>
            <p:ph idx="1"/>
          </p:nvPr>
        </p:nvSpPr>
        <p:spPr/>
        <p:txBody>
          <a:bodyPr>
            <a:normAutofit/>
          </a:bodyPr>
          <a:lstStyle/>
          <a:p>
            <a:endParaRPr lang="es-ES" dirty="0"/>
          </a:p>
          <a:p>
            <a:endParaRPr lang="es-ES" dirty="0"/>
          </a:p>
          <a:p>
            <a:pPr algn="ctr">
              <a:buNone/>
            </a:pPr>
            <a:r>
              <a:rPr lang="es-ES" sz="3600" b="1" dirty="0">
                <a:solidFill>
                  <a:schemeClr val="tx2"/>
                </a:solidFill>
              </a:rPr>
              <a:t>PRINCIPALES IMPLICACIONES DEL RGPD</a:t>
            </a:r>
          </a:p>
          <a:p>
            <a:pPr algn="ctr">
              <a:buNone/>
            </a:pPr>
            <a:r>
              <a:rPr lang="es-ES" sz="3600" b="1" dirty="0">
                <a:solidFill>
                  <a:schemeClr val="tx2"/>
                </a:solidFill>
              </a:rPr>
              <a:t>PARA UN DESPACHO DE ABOGADOS</a:t>
            </a:r>
          </a:p>
          <a:p>
            <a:pPr algn="ctr">
              <a:buNone/>
            </a:pPr>
            <a:endParaRPr lang="es-ES" dirty="0">
              <a:solidFill>
                <a:schemeClr val="tx2"/>
              </a:solidFill>
            </a:endParaRPr>
          </a:p>
          <a:p>
            <a:pPr algn="ctr">
              <a:buNone/>
            </a:pPr>
            <a:endParaRPr lang="es-ES" dirty="0">
              <a:solidFill>
                <a:schemeClr val="tx2"/>
              </a:solidFill>
            </a:endParaRPr>
          </a:p>
          <a:p>
            <a:pPr algn="ctr">
              <a:buNone/>
            </a:pPr>
            <a:endParaRPr lang="es-ES" dirty="0">
              <a:solidFill>
                <a:schemeClr val="tx2"/>
              </a:solidFill>
            </a:endParaRPr>
          </a:p>
          <a:p>
            <a:pPr algn="ctr">
              <a:buNone/>
            </a:pPr>
            <a:endParaRPr lang="es-ES" dirty="0">
              <a:solidFill>
                <a:schemeClr val="tx2"/>
              </a:solidFill>
            </a:endParaRPr>
          </a:p>
          <a:p>
            <a:pPr algn="ctr">
              <a:buNone/>
            </a:pPr>
            <a:endParaRPr lang="es-ES" dirty="0">
              <a:solidFill>
                <a:schemeClr val="tx2"/>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17" y="349502"/>
            <a:ext cx="10723081" cy="1510821"/>
          </a:xfrm>
          <a:prstGeom prst="rect">
            <a:avLst/>
          </a:prstGeom>
        </p:spPr>
      </p:pic>
      <p:pic>
        <p:nvPicPr>
          <p:cNvPr id="7" name="Imagen 6">
            <a:extLst>
              <a:ext uri="{FF2B5EF4-FFF2-40B4-BE49-F238E27FC236}">
                <a16:creationId xmlns:a16="http://schemas.microsoft.com/office/drawing/2014/main" id="{AE27E752-599D-4570-A109-5018591118A4}"/>
              </a:ext>
            </a:extLst>
          </p:cNvPr>
          <p:cNvPicPr/>
          <p:nvPr/>
        </p:nvPicPr>
        <p:blipFill>
          <a:blip r:embed="rId4"/>
          <a:srcRect/>
          <a:stretch>
            <a:fillRect/>
          </a:stretch>
        </p:blipFill>
        <p:spPr bwMode="auto">
          <a:xfrm>
            <a:off x="593962" y="7596113"/>
            <a:ext cx="2914650" cy="554355"/>
          </a:xfrm>
          <a:prstGeom prst="rect">
            <a:avLst/>
          </a:prstGeom>
          <a:noFill/>
          <a:ln w="9525">
            <a:noFill/>
            <a:miter lim="800000"/>
            <a:headEnd/>
            <a:tailEnd/>
          </a:ln>
        </p:spPr>
      </p:pic>
      <p:pic>
        <p:nvPicPr>
          <p:cNvPr id="4" name="Imagen 3" descr="Imagen que contiene objeto&#10;&#10;Descripción generada con confianza alta">
            <a:extLst>
              <a:ext uri="{FF2B5EF4-FFF2-40B4-BE49-F238E27FC236}">
                <a16:creationId xmlns:a16="http://schemas.microsoft.com/office/drawing/2014/main" id="{B7E5DE15-C060-4DA0-A061-60261922A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7543" y="6633109"/>
            <a:ext cx="1431602" cy="1431602"/>
          </a:xfrm>
          <a:prstGeom prst="rect">
            <a:avLst/>
          </a:prstGeom>
        </p:spPr>
      </p:pic>
      <p:pic>
        <p:nvPicPr>
          <p:cNvPr id="9" name="Imagen 8">
            <a:extLst>
              <a:ext uri="{FF2B5EF4-FFF2-40B4-BE49-F238E27FC236}">
                <a16:creationId xmlns:a16="http://schemas.microsoft.com/office/drawing/2014/main" id="{109BA8EB-6C73-4C61-A09A-9CAAFA6766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7943" y="6759818"/>
            <a:ext cx="2276475" cy="1390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97213-B521-4028-AD2B-FBFD306A90DB}"/>
              </a:ext>
            </a:extLst>
          </p:cNvPr>
          <p:cNvSpPr>
            <a:spLocks noGrp="1"/>
          </p:cNvSpPr>
          <p:nvPr>
            <p:ph type="title"/>
          </p:nvPr>
        </p:nvSpPr>
        <p:spPr/>
        <p:txBody>
          <a:bodyPr>
            <a:normAutofit/>
          </a:bodyPr>
          <a:lstStyle/>
          <a:p>
            <a:r>
              <a:rPr lang="es-ES" sz="3600" b="1" dirty="0">
                <a:solidFill>
                  <a:schemeClr val="tx2"/>
                </a:solidFill>
              </a:rPr>
              <a:t>Privacidad desde el diseño</a:t>
            </a:r>
          </a:p>
        </p:txBody>
      </p:sp>
      <p:sp>
        <p:nvSpPr>
          <p:cNvPr id="3" name="Marcador de contenido 2">
            <a:extLst>
              <a:ext uri="{FF2B5EF4-FFF2-40B4-BE49-F238E27FC236}">
                <a16:creationId xmlns:a16="http://schemas.microsoft.com/office/drawing/2014/main" id="{2B2EA61E-05C2-435A-94DA-E65938B8CCB4}"/>
              </a:ext>
            </a:extLst>
          </p:cNvPr>
          <p:cNvSpPr>
            <a:spLocks noGrp="1"/>
          </p:cNvSpPr>
          <p:nvPr>
            <p:ph idx="1"/>
          </p:nvPr>
        </p:nvSpPr>
        <p:spPr/>
        <p:txBody>
          <a:bodyPr>
            <a:normAutofit fontScale="92500" lnSpcReduction="10000"/>
          </a:bodyPr>
          <a:lstStyle/>
          <a:p>
            <a:r>
              <a:rPr lang="es-ES" dirty="0"/>
              <a:t>Art. 25 RGPD</a:t>
            </a:r>
          </a:p>
          <a:p>
            <a:endParaRPr lang="es-ES" dirty="0"/>
          </a:p>
          <a:p>
            <a:r>
              <a:rPr lang="es-ES" dirty="0"/>
              <a:t>Objetivo: pensar en términos de protección de datos desde el mismo momento en que se diseña un tratamiento, un producto o servicio que implica el tratamiento de datos personales, adoptando</a:t>
            </a:r>
          </a:p>
          <a:p>
            <a:endParaRPr lang="es-ES" dirty="0"/>
          </a:p>
          <a:p>
            <a:pPr lvl="1"/>
            <a:r>
              <a:rPr lang="es-ES" dirty="0"/>
              <a:t>medidas organizativas y técnicas para integrar en los tratamientos garantías que permitan aplicar de forma efectiva los principios del RGPD.</a:t>
            </a:r>
          </a:p>
          <a:p>
            <a:pPr lvl="1"/>
            <a:endParaRPr lang="es-ES" dirty="0"/>
          </a:p>
          <a:p>
            <a:pPr lvl="1"/>
            <a:r>
              <a:rPr lang="es-ES" dirty="0"/>
              <a:t>medidas que garanticen que solo se traten los datos necesarios en lo relativo a la cantidad de datos tratados, la extensión del tratamiento, los periodos de conservación y la accesibilidad a los datos.</a:t>
            </a:r>
          </a:p>
        </p:txBody>
      </p:sp>
    </p:spTree>
    <p:extLst>
      <p:ext uri="{BB962C8B-B14F-4D97-AF65-F5344CB8AC3E}">
        <p14:creationId xmlns:p14="http://schemas.microsoft.com/office/powerpoint/2010/main" val="221857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238F6-9D99-4B34-909B-F75D026C0154}"/>
              </a:ext>
            </a:extLst>
          </p:cNvPr>
          <p:cNvSpPr>
            <a:spLocks noGrp="1"/>
          </p:cNvSpPr>
          <p:nvPr>
            <p:ph type="title"/>
          </p:nvPr>
        </p:nvSpPr>
        <p:spPr/>
        <p:txBody>
          <a:bodyPr>
            <a:normAutofit/>
          </a:bodyPr>
          <a:lstStyle/>
          <a:p>
            <a:r>
              <a:rPr lang="es-ES" sz="3200" b="1" dirty="0">
                <a:solidFill>
                  <a:schemeClr val="tx2"/>
                </a:solidFill>
              </a:rPr>
              <a:t>Incremento categorías especiales de datos</a:t>
            </a:r>
          </a:p>
        </p:txBody>
      </p:sp>
      <p:sp>
        <p:nvSpPr>
          <p:cNvPr id="3" name="Marcador de contenido 2">
            <a:extLst>
              <a:ext uri="{FF2B5EF4-FFF2-40B4-BE49-F238E27FC236}">
                <a16:creationId xmlns:a16="http://schemas.microsoft.com/office/drawing/2014/main" id="{2272A622-4B55-4594-BD30-D07CC57644D7}"/>
              </a:ext>
            </a:extLst>
          </p:cNvPr>
          <p:cNvSpPr>
            <a:spLocks noGrp="1"/>
          </p:cNvSpPr>
          <p:nvPr>
            <p:ph idx="1"/>
          </p:nvPr>
        </p:nvSpPr>
        <p:spPr/>
        <p:txBody>
          <a:bodyPr numCol="2">
            <a:normAutofit fontScale="92500" lnSpcReduction="20000"/>
          </a:bodyPr>
          <a:lstStyle/>
          <a:p>
            <a:pPr marL="0" indent="0" algn="ctr">
              <a:buNone/>
            </a:pPr>
            <a:r>
              <a:rPr lang="es-ES" sz="2800" b="1" dirty="0"/>
              <a:t>Art. 7 LOPD</a:t>
            </a:r>
          </a:p>
          <a:p>
            <a:pPr>
              <a:buNone/>
            </a:pPr>
            <a:r>
              <a:rPr lang="es-ES" sz="2800" b="1" dirty="0"/>
              <a:t>Datos especialmente protegidos</a:t>
            </a:r>
          </a:p>
          <a:p>
            <a:pPr>
              <a:buNone/>
            </a:pPr>
            <a:endParaRPr lang="es-ES" sz="2900" dirty="0"/>
          </a:p>
          <a:p>
            <a:r>
              <a:rPr lang="es-ES" sz="2900" dirty="0"/>
              <a:t>Ideología</a:t>
            </a:r>
          </a:p>
          <a:p>
            <a:r>
              <a:rPr lang="es-ES" sz="2900" dirty="0"/>
              <a:t>Religión</a:t>
            </a:r>
          </a:p>
          <a:p>
            <a:r>
              <a:rPr lang="es-ES" sz="2900" dirty="0"/>
              <a:t>Creencias</a:t>
            </a:r>
          </a:p>
          <a:p>
            <a:r>
              <a:rPr lang="es-ES" sz="2900" dirty="0"/>
              <a:t>Afiliación sindical</a:t>
            </a:r>
          </a:p>
          <a:p>
            <a:r>
              <a:rPr lang="es-ES" sz="2900" dirty="0"/>
              <a:t>Origen racial</a:t>
            </a:r>
          </a:p>
          <a:p>
            <a:r>
              <a:rPr lang="es-ES" sz="2900" dirty="0"/>
              <a:t>Salud</a:t>
            </a:r>
          </a:p>
          <a:p>
            <a:r>
              <a:rPr lang="es-ES" sz="2900" dirty="0"/>
              <a:t>Vida sexual</a:t>
            </a:r>
          </a:p>
          <a:p>
            <a:pPr>
              <a:buNone/>
            </a:pPr>
            <a:endParaRPr lang="es-ES" sz="1900" dirty="0"/>
          </a:p>
          <a:p>
            <a:pPr>
              <a:buNone/>
            </a:pPr>
            <a:endParaRPr lang="es-ES" sz="1900" dirty="0"/>
          </a:p>
          <a:p>
            <a:pPr>
              <a:buNone/>
            </a:pPr>
            <a:endParaRPr lang="es-ES" sz="1900" dirty="0"/>
          </a:p>
          <a:p>
            <a:pPr>
              <a:buNone/>
            </a:pPr>
            <a:r>
              <a:rPr lang="es-ES" sz="1900" dirty="0"/>
              <a:t>	</a:t>
            </a:r>
          </a:p>
          <a:p>
            <a:pPr algn="ctr">
              <a:buNone/>
            </a:pPr>
            <a:endParaRPr lang="es-ES" sz="1900" dirty="0"/>
          </a:p>
          <a:p>
            <a:pPr algn="ctr">
              <a:buNone/>
            </a:pPr>
            <a:endParaRPr lang="es-ES" sz="1900" dirty="0"/>
          </a:p>
          <a:p>
            <a:pPr algn="ctr">
              <a:buNone/>
            </a:pPr>
            <a:r>
              <a:rPr lang="es-ES" sz="2800" b="1" dirty="0"/>
              <a:t>Art. 9 RGPD</a:t>
            </a:r>
          </a:p>
          <a:p>
            <a:pPr>
              <a:buNone/>
            </a:pPr>
            <a:r>
              <a:rPr lang="es-ES" sz="2800" b="1" dirty="0"/>
              <a:t>Categorías especiales de datos</a:t>
            </a:r>
          </a:p>
          <a:p>
            <a:pPr>
              <a:buNone/>
            </a:pPr>
            <a:endParaRPr lang="es-ES" sz="2800" b="1" dirty="0"/>
          </a:p>
          <a:p>
            <a:r>
              <a:rPr lang="es-ES" sz="2800" dirty="0"/>
              <a:t>Origen étnico o racial</a:t>
            </a:r>
          </a:p>
          <a:p>
            <a:r>
              <a:rPr lang="es-ES" sz="2800" dirty="0"/>
              <a:t>Opiniones políticas</a:t>
            </a:r>
          </a:p>
          <a:p>
            <a:r>
              <a:rPr lang="es-ES" sz="2800" dirty="0"/>
              <a:t>Convicciones religiosas o </a:t>
            </a:r>
            <a:r>
              <a:rPr lang="es-ES" sz="2800" dirty="0">
                <a:highlight>
                  <a:srgbClr val="FFFF00"/>
                </a:highlight>
              </a:rPr>
              <a:t>filosóficas</a:t>
            </a:r>
          </a:p>
          <a:p>
            <a:r>
              <a:rPr lang="es-ES" sz="2800" dirty="0"/>
              <a:t>Afiliación sindical</a:t>
            </a:r>
          </a:p>
          <a:p>
            <a:r>
              <a:rPr lang="es-ES" sz="2800" dirty="0">
                <a:highlight>
                  <a:srgbClr val="FFFF00"/>
                </a:highlight>
              </a:rPr>
              <a:t>Datos genéticos</a:t>
            </a:r>
          </a:p>
          <a:p>
            <a:r>
              <a:rPr lang="es-ES" sz="2800" dirty="0">
                <a:highlight>
                  <a:srgbClr val="FFFF00"/>
                </a:highlight>
              </a:rPr>
              <a:t>Datos biométricos</a:t>
            </a:r>
          </a:p>
          <a:p>
            <a:r>
              <a:rPr lang="es-ES" sz="2800" dirty="0"/>
              <a:t>Salud</a:t>
            </a:r>
          </a:p>
          <a:p>
            <a:r>
              <a:rPr lang="es-ES" sz="2800" dirty="0"/>
              <a:t>Vida sexual</a:t>
            </a:r>
          </a:p>
          <a:p>
            <a:r>
              <a:rPr lang="es-ES" sz="2800" dirty="0">
                <a:highlight>
                  <a:srgbClr val="FFFF00"/>
                </a:highlight>
              </a:rPr>
              <a:t>Orientación sexual</a:t>
            </a:r>
          </a:p>
          <a:p>
            <a:pPr>
              <a:buNone/>
            </a:pPr>
            <a:endParaRPr lang="es-ES" sz="2400" dirty="0">
              <a:solidFill>
                <a:schemeClr val="tx2">
                  <a:lumMod val="60000"/>
                  <a:lumOff val="40000"/>
                </a:schemeClr>
              </a:solidFill>
            </a:endParaRPr>
          </a:p>
          <a:p>
            <a:endParaRPr lang="es-ES" dirty="0"/>
          </a:p>
        </p:txBody>
      </p:sp>
    </p:spTree>
    <p:extLst>
      <p:ext uri="{BB962C8B-B14F-4D97-AF65-F5344CB8AC3E}">
        <p14:creationId xmlns:p14="http://schemas.microsoft.com/office/powerpoint/2010/main" val="294592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1 Título"/>
          <p:cNvSpPr>
            <a:spLocks noGrp="1"/>
          </p:cNvSpPr>
          <p:nvPr>
            <p:ph type="title"/>
          </p:nvPr>
        </p:nvSpPr>
        <p:spPr>
          <a:xfrm>
            <a:off x="899071" y="257678"/>
            <a:ext cx="9865096" cy="1143000"/>
          </a:xfrm>
        </p:spPr>
        <p:txBody>
          <a:bodyPr>
            <a:normAutofit/>
          </a:bodyPr>
          <a:lstStyle/>
          <a:p>
            <a:pPr eaLnBrk="1" hangingPunct="1"/>
            <a:r>
              <a:rPr lang="es-ES" sz="3600" b="1" dirty="0">
                <a:solidFill>
                  <a:schemeClr val="tx2"/>
                </a:solidFill>
              </a:rPr>
              <a:t>Adiós</a:t>
            </a:r>
            <a:r>
              <a:rPr lang="es-ES" sz="3600" dirty="0">
                <a:solidFill>
                  <a:schemeClr val="tx2"/>
                </a:solidFill>
              </a:rPr>
              <a:t>, inscripción de ficheros en la AEPD</a:t>
            </a:r>
            <a:endParaRPr lang="es-ES" sz="3600" dirty="0"/>
          </a:p>
        </p:txBody>
      </p:sp>
      <p:sp>
        <p:nvSpPr>
          <p:cNvPr id="28675" name="2 Marcador de contenido"/>
          <p:cNvSpPr>
            <a:spLocks noGrp="1"/>
          </p:cNvSpPr>
          <p:nvPr>
            <p:ph idx="1"/>
          </p:nvPr>
        </p:nvSpPr>
        <p:spPr/>
        <p:txBody>
          <a:bodyPr>
            <a:normAutofit fontScale="92500" lnSpcReduction="10000"/>
          </a:bodyPr>
          <a:lstStyle/>
          <a:p>
            <a:pPr algn="just" eaLnBrk="1" hangingPunct="1"/>
            <a:r>
              <a:rPr lang="es-ES" dirty="0"/>
              <a:t>Obligación derivada de la Directiva 95/46 del Parlamento Europeo y del Consejo, trasladada a la LOPD y RDLOPD.</a:t>
            </a:r>
          </a:p>
          <a:p>
            <a:pPr algn="just" eaLnBrk="1" hangingPunct="1"/>
            <a:endParaRPr lang="es-ES" dirty="0"/>
          </a:p>
          <a:p>
            <a:pPr algn="just" eaLnBrk="1" hangingPunct="1"/>
            <a:r>
              <a:rPr lang="es-ES" b="1" dirty="0">
                <a:solidFill>
                  <a:schemeClr val="tx2"/>
                </a:solidFill>
              </a:rPr>
              <a:t>RGPD no contempla esa obligación, la elimina.</a:t>
            </a:r>
          </a:p>
          <a:p>
            <a:pPr marL="0" indent="0" algn="just" eaLnBrk="1" hangingPunct="1">
              <a:buNone/>
            </a:pPr>
            <a:endParaRPr lang="es-ES" b="1" dirty="0">
              <a:solidFill>
                <a:schemeClr val="tx2"/>
              </a:solidFill>
            </a:endParaRPr>
          </a:p>
          <a:p>
            <a:pPr lvl="1" algn="just"/>
            <a:r>
              <a:rPr lang="es-ES" b="1" dirty="0"/>
              <a:t>¿Por qué? </a:t>
            </a:r>
            <a:r>
              <a:rPr lang="es-ES" dirty="0"/>
              <a:t>Considerando 89:</a:t>
            </a:r>
          </a:p>
          <a:p>
            <a:pPr marL="914400" lvl="2" indent="0" algn="just">
              <a:buNone/>
            </a:pPr>
            <a:r>
              <a:rPr lang="es-ES" dirty="0"/>
              <a:t>Pese a implicar cargas administrativas y financieras, </a:t>
            </a:r>
            <a:r>
              <a:rPr lang="es-ES" dirty="0">
                <a:highlight>
                  <a:srgbClr val="FFFF00"/>
                </a:highlight>
              </a:rPr>
              <a:t>dicha obligación</a:t>
            </a:r>
            <a:r>
              <a:rPr lang="es-ES" dirty="0"/>
              <a:t>, sin embargo, </a:t>
            </a:r>
            <a:r>
              <a:rPr lang="es-ES" dirty="0">
                <a:highlight>
                  <a:srgbClr val="FFFF00"/>
                </a:highlight>
              </a:rPr>
              <a:t>no contribuyó </a:t>
            </a:r>
            <a:r>
              <a:rPr lang="es-ES" dirty="0"/>
              <a:t>en todos los casos </a:t>
            </a:r>
            <a:r>
              <a:rPr lang="es-ES" dirty="0">
                <a:highlight>
                  <a:srgbClr val="FFFF00"/>
                </a:highlight>
              </a:rPr>
              <a:t>a mejorar la protección de los datos personales</a:t>
            </a:r>
            <a:r>
              <a:rPr lang="es-ES" dirty="0"/>
              <a:t>. Por tanto, estas obligaciones generales de notificación indiscriminada deben eliminarse y sustituirse por procedimientos y mecanismos eficaces que se centren, en su lugar, en los tipos de operaciones de tratamiento que, por su naturaleza, alcance, contexto y fines, entrañen probablemente un alto riesgo para los derechos y libertades de las personas físicas</a:t>
            </a:r>
          </a:p>
          <a:p>
            <a:pPr marL="457200" lvl="1" indent="0" algn="just">
              <a:buNone/>
            </a:pPr>
            <a:r>
              <a:rPr lang="es-ES" dirty="0"/>
              <a:t>	</a:t>
            </a:r>
          </a:p>
          <a:p>
            <a:pPr marL="0" indent="0">
              <a:buNone/>
            </a:pPr>
            <a:endParaRPr lang="es-ES" dirty="0"/>
          </a:p>
          <a:p>
            <a:pPr eaLnBrk="1" hangingPunct="1"/>
            <a:endParaRPr lang="es-ES" dirty="0"/>
          </a:p>
          <a:p>
            <a:pPr>
              <a:buFont typeface="Arial" charset="0"/>
              <a:buNone/>
              <a:defRPr/>
            </a:pPr>
            <a:endParaRPr lang="es-ES" sz="1200" dirty="0"/>
          </a:p>
        </p:txBody>
      </p:sp>
      <p:sp>
        <p:nvSpPr>
          <p:cNvPr id="4" name="3 Marcador de pie de página"/>
          <p:cNvSpPr>
            <a:spLocks noGrp="1"/>
          </p:cNvSpPr>
          <p:nvPr>
            <p:ph type="ftr" sz="quarter" idx="11"/>
          </p:nvPr>
        </p:nvSpPr>
        <p:spPr/>
        <p:txBody>
          <a:bodyPr/>
          <a:lstStyle/>
          <a:p>
            <a:pPr>
              <a:defRPr/>
            </a:pPr>
            <a:endParaRPr lang="es-E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82C0D-868B-4D0C-9CE6-572A1C69E0A1}"/>
              </a:ext>
            </a:extLst>
          </p:cNvPr>
          <p:cNvSpPr>
            <a:spLocks noGrp="1"/>
          </p:cNvSpPr>
          <p:nvPr>
            <p:ph type="title"/>
          </p:nvPr>
        </p:nvSpPr>
        <p:spPr/>
        <p:txBody>
          <a:bodyPr/>
          <a:lstStyle/>
          <a:p>
            <a:r>
              <a:rPr lang="es-ES" sz="3600" b="1" dirty="0">
                <a:solidFill>
                  <a:srgbClr val="1F497D"/>
                </a:solidFill>
              </a:rPr>
              <a:t>Hola</a:t>
            </a:r>
            <a:r>
              <a:rPr lang="es-ES" sz="3600" dirty="0">
                <a:solidFill>
                  <a:srgbClr val="1F497D"/>
                </a:solidFill>
              </a:rPr>
              <a:t>, Registro de las actividades de tratamiento</a:t>
            </a:r>
            <a:endParaRPr lang="es-ES" dirty="0"/>
          </a:p>
        </p:txBody>
      </p:sp>
      <p:sp>
        <p:nvSpPr>
          <p:cNvPr id="3" name="Marcador de contenido 2">
            <a:extLst>
              <a:ext uri="{FF2B5EF4-FFF2-40B4-BE49-F238E27FC236}">
                <a16:creationId xmlns:a16="http://schemas.microsoft.com/office/drawing/2014/main" id="{2C796B09-9FCE-4445-9465-BB25CB8E2DC9}"/>
              </a:ext>
            </a:extLst>
          </p:cNvPr>
          <p:cNvSpPr>
            <a:spLocks noGrp="1"/>
          </p:cNvSpPr>
          <p:nvPr>
            <p:ph idx="1"/>
          </p:nvPr>
        </p:nvSpPr>
        <p:spPr/>
        <p:txBody>
          <a:bodyPr>
            <a:normAutofit fontScale="77500" lnSpcReduction="20000"/>
          </a:bodyPr>
          <a:lstStyle/>
          <a:p>
            <a:r>
              <a:rPr lang="es-ES" dirty="0"/>
              <a:t>¿Dónde se regula? Art. 30 RGPD</a:t>
            </a:r>
          </a:p>
          <a:p>
            <a:endParaRPr lang="es-ES" dirty="0"/>
          </a:p>
          <a:p>
            <a:pPr marL="457200" lvl="1" indent="0">
              <a:buNone/>
            </a:pPr>
            <a:r>
              <a:rPr lang="es-ES" dirty="0"/>
              <a:t>Cada responsable y, en su caso, su representante llevarán un registro de las actividades de tratamiento efectuadas bajo su responsabilidad. Dicho registro deberá contener toda la información indicada a continuación: </a:t>
            </a:r>
          </a:p>
          <a:p>
            <a:pPr marL="457200" lvl="1" indent="0">
              <a:buNone/>
            </a:pPr>
            <a:endParaRPr lang="es-ES" dirty="0"/>
          </a:p>
          <a:p>
            <a:pPr marL="914400" lvl="2" indent="0" algn="just">
              <a:buNone/>
            </a:pPr>
            <a:r>
              <a:rPr lang="es-ES" dirty="0"/>
              <a:t>a) el nombre y los datos de contacto del </a:t>
            </a:r>
            <a:r>
              <a:rPr lang="es-ES" dirty="0">
                <a:highlight>
                  <a:srgbClr val="FFFF00"/>
                </a:highlight>
              </a:rPr>
              <a:t>responsable</a:t>
            </a:r>
            <a:r>
              <a:rPr lang="es-ES" dirty="0"/>
              <a:t> y, en su caso, del corresponsable, del representante del responsable, y del </a:t>
            </a:r>
            <a:r>
              <a:rPr lang="es-ES" dirty="0">
                <a:highlight>
                  <a:srgbClr val="FFFF00"/>
                </a:highlight>
              </a:rPr>
              <a:t>delegado de protección de datos</a:t>
            </a:r>
            <a:r>
              <a:rPr lang="es-ES" dirty="0"/>
              <a:t>; </a:t>
            </a:r>
          </a:p>
          <a:p>
            <a:pPr marL="914400" lvl="2" indent="0" algn="just">
              <a:buNone/>
            </a:pPr>
            <a:r>
              <a:rPr lang="es-ES" dirty="0"/>
              <a:t>b) los </a:t>
            </a:r>
            <a:r>
              <a:rPr lang="es-ES" dirty="0">
                <a:highlight>
                  <a:srgbClr val="FFFF00"/>
                </a:highlight>
              </a:rPr>
              <a:t>fines del tratamiento</a:t>
            </a:r>
            <a:r>
              <a:rPr lang="es-ES" dirty="0"/>
              <a:t>; </a:t>
            </a:r>
          </a:p>
          <a:p>
            <a:pPr marL="914400" lvl="2" indent="0" algn="just">
              <a:buNone/>
            </a:pPr>
            <a:r>
              <a:rPr lang="es-ES" dirty="0"/>
              <a:t>c) una descripción de las </a:t>
            </a:r>
            <a:r>
              <a:rPr lang="es-ES" dirty="0">
                <a:highlight>
                  <a:srgbClr val="FFFF00"/>
                </a:highlight>
              </a:rPr>
              <a:t>categorías de interesados </a:t>
            </a:r>
            <a:r>
              <a:rPr lang="es-ES" dirty="0"/>
              <a:t>y de </a:t>
            </a:r>
            <a:r>
              <a:rPr lang="es-ES" dirty="0">
                <a:highlight>
                  <a:srgbClr val="FFFF00"/>
                </a:highlight>
              </a:rPr>
              <a:t>las categorías de datos personales</a:t>
            </a:r>
            <a:r>
              <a:rPr lang="es-ES" dirty="0"/>
              <a:t>;</a:t>
            </a:r>
          </a:p>
          <a:p>
            <a:pPr marL="914400" lvl="2" indent="0" algn="just">
              <a:buNone/>
            </a:pPr>
            <a:r>
              <a:rPr lang="es-ES" dirty="0"/>
              <a:t>d)las categorías de </a:t>
            </a:r>
            <a:r>
              <a:rPr lang="es-ES" dirty="0">
                <a:highlight>
                  <a:srgbClr val="FFFF00"/>
                </a:highlight>
              </a:rPr>
              <a:t>destinatarios</a:t>
            </a:r>
            <a:r>
              <a:rPr lang="es-ES" dirty="0"/>
              <a:t> a quienes se comunicaron o comunicarán los datos personales, incluidos los destinatarios en terceros países u organizaciones internacionales; </a:t>
            </a:r>
          </a:p>
          <a:p>
            <a:pPr marL="914400" lvl="2" indent="0" algn="just">
              <a:buNone/>
            </a:pPr>
            <a:r>
              <a:rPr lang="es-ES" dirty="0"/>
              <a:t>e)en su caso, las </a:t>
            </a:r>
            <a:r>
              <a:rPr lang="es-ES" dirty="0">
                <a:highlight>
                  <a:srgbClr val="FFFF00"/>
                </a:highlight>
              </a:rPr>
              <a:t>transferencias</a:t>
            </a:r>
            <a:r>
              <a:rPr lang="es-ES" dirty="0"/>
              <a:t> de datos personales a un tercer país o una organización internacional, incluida la identificación de dicho tercer país u organización internacional y, en el caso de las transferencias indicadas en el artículo 49, apartado 1, párrafo segundo, la documentación de garantías adecuadas; </a:t>
            </a:r>
          </a:p>
          <a:p>
            <a:pPr marL="914400" lvl="2" indent="0" algn="just">
              <a:buNone/>
            </a:pPr>
            <a:r>
              <a:rPr lang="es-ES" dirty="0"/>
              <a:t>f) cuando sea posible, los </a:t>
            </a:r>
            <a:r>
              <a:rPr lang="es-ES" dirty="0">
                <a:highlight>
                  <a:srgbClr val="FFFF00"/>
                </a:highlight>
              </a:rPr>
              <a:t>plazos</a:t>
            </a:r>
            <a:r>
              <a:rPr lang="es-ES" dirty="0"/>
              <a:t> previstos para la </a:t>
            </a:r>
            <a:r>
              <a:rPr lang="es-ES" dirty="0">
                <a:highlight>
                  <a:srgbClr val="FFFF00"/>
                </a:highlight>
              </a:rPr>
              <a:t>supresión</a:t>
            </a:r>
            <a:r>
              <a:rPr lang="es-ES" dirty="0"/>
              <a:t> de las diferentes categorías de datos; </a:t>
            </a:r>
          </a:p>
          <a:p>
            <a:pPr marL="914400" lvl="2" indent="0" algn="just">
              <a:buNone/>
            </a:pPr>
            <a:r>
              <a:rPr lang="es-ES" dirty="0"/>
              <a:t>g) cuando sea posible, una descripción general de las </a:t>
            </a:r>
            <a:r>
              <a:rPr lang="es-ES" dirty="0">
                <a:highlight>
                  <a:srgbClr val="FFFF00"/>
                </a:highlight>
              </a:rPr>
              <a:t>medidas técnicas y organizativas de seguridad</a:t>
            </a:r>
            <a:r>
              <a:rPr lang="es-ES" dirty="0"/>
              <a:t> a que se refiere el artículo 32, apartado 1. </a:t>
            </a:r>
          </a:p>
          <a:p>
            <a:endParaRPr lang="es-ES" dirty="0"/>
          </a:p>
        </p:txBody>
      </p:sp>
    </p:spTree>
    <p:extLst>
      <p:ext uri="{BB962C8B-B14F-4D97-AF65-F5344CB8AC3E}">
        <p14:creationId xmlns:p14="http://schemas.microsoft.com/office/powerpoint/2010/main" val="3670941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a:xfrm>
            <a:off x="899071" y="467321"/>
            <a:ext cx="9505056" cy="936740"/>
          </a:xfrm>
        </p:spPr>
        <p:txBody>
          <a:bodyPr>
            <a:normAutofit/>
          </a:bodyPr>
          <a:lstStyle/>
          <a:p>
            <a:r>
              <a:rPr lang="es-ES" sz="3600" b="1" dirty="0">
                <a:solidFill>
                  <a:srgbClr val="1F497D"/>
                </a:solidFill>
              </a:rPr>
              <a:t>Hola</a:t>
            </a:r>
            <a:r>
              <a:rPr lang="es-ES" sz="3600" dirty="0">
                <a:solidFill>
                  <a:srgbClr val="1F497D"/>
                </a:solidFill>
              </a:rPr>
              <a:t>, Registro de las actividades de tratamiento</a:t>
            </a:r>
            <a:endParaRPr lang="es-ES" sz="3600" dirty="0">
              <a:solidFill>
                <a:schemeClr val="tx2"/>
              </a:solidFill>
            </a:endParaRPr>
          </a:p>
        </p:txBody>
      </p:sp>
      <p:sp>
        <p:nvSpPr>
          <p:cNvPr id="59395" name="2 Marcador de contenido"/>
          <p:cNvSpPr>
            <a:spLocks noGrp="1"/>
          </p:cNvSpPr>
          <p:nvPr>
            <p:ph idx="1"/>
          </p:nvPr>
        </p:nvSpPr>
        <p:spPr>
          <a:xfrm>
            <a:off x="1691481" y="2339184"/>
            <a:ext cx="8229600" cy="4752975"/>
          </a:xfrm>
        </p:spPr>
        <p:txBody>
          <a:bodyPr>
            <a:normAutofit lnSpcReduction="10000"/>
          </a:bodyPr>
          <a:lstStyle/>
          <a:p>
            <a:pPr marL="0" indent="0">
              <a:buNone/>
            </a:pPr>
            <a:r>
              <a:rPr lang="es-ES" sz="2000" dirty="0"/>
              <a:t>Registro de actividades desde la inscripción de ficheros</a:t>
            </a:r>
          </a:p>
          <a:p>
            <a:pPr marL="0" indent="0">
              <a:buNone/>
            </a:pPr>
            <a:endParaRPr lang="es-ES" sz="2000" dirty="0"/>
          </a:p>
          <a:p>
            <a:pPr marL="0" indent="0">
              <a:buNone/>
            </a:pPr>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marL="0" indent="0" eaLnBrk="1" hangingPunct="1">
              <a:buNone/>
            </a:pPr>
            <a:endParaRPr lang="es-ES" sz="2000" dirty="0"/>
          </a:p>
          <a:p>
            <a:pPr marL="0" indent="0" eaLnBrk="1" hangingPunct="1">
              <a:buNone/>
            </a:pPr>
            <a:r>
              <a:rPr lang="es-ES" sz="2000" dirty="0"/>
              <a:t>No debe notificarse a la AEPD, sólo tenerse a su disposición.</a:t>
            </a:r>
          </a:p>
          <a:p>
            <a:pPr marL="0" indent="0" eaLnBrk="1" hangingPunct="1">
              <a:buNone/>
            </a:pPr>
            <a:endParaRPr lang="es-ES" sz="2000" dirty="0"/>
          </a:p>
          <a:p>
            <a:pPr marL="0" indent="0" eaLnBrk="1" hangingPunct="1">
              <a:buNone/>
            </a:pPr>
            <a:r>
              <a:rPr lang="es-ES" sz="2000" dirty="0"/>
              <a:t>Sector público: debe </a:t>
            </a:r>
            <a:r>
              <a:rPr lang="es-ES" sz="2000" dirty="0">
                <a:solidFill>
                  <a:schemeClr val="accent1"/>
                </a:solidFill>
              </a:rPr>
              <a:t>publicar</a:t>
            </a:r>
            <a:r>
              <a:rPr lang="es-ES" sz="2000" dirty="0"/>
              <a:t> inventario actividades, accesible por medios electrónicos.</a:t>
            </a:r>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marL="0" indent="0">
              <a:buNone/>
            </a:pPr>
            <a:endParaRPr lang="es-ES" sz="2000" dirty="0"/>
          </a:p>
          <a:p>
            <a:pPr eaLnBrk="1" hangingPunct="1"/>
            <a:endParaRPr lang="es-ES" sz="2000" dirty="0"/>
          </a:p>
          <a:p>
            <a:pPr lvl="1"/>
            <a:endParaRPr lang="es-ES" sz="1600" dirty="0"/>
          </a:p>
        </p:txBody>
      </p:sp>
      <p:sp>
        <p:nvSpPr>
          <p:cNvPr id="4" name="3 Marcador de pie de página"/>
          <p:cNvSpPr>
            <a:spLocks noGrp="1"/>
          </p:cNvSpPr>
          <p:nvPr>
            <p:ph type="ftr" sz="quarter" idx="11"/>
          </p:nvPr>
        </p:nvSpPr>
        <p:spPr/>
        <p:txBody>
          <a:bodyPr/>
          <a:lstStyle/>
          <a:p>
            <a:pPr>
              <a:defRPr/>
            </a:pPr>
            <a:endParaRPr lang="es-ES" dirty="0"/>
          </a:p>
        </p:txBody>
      </p:sp>
      <p:pic>
        <p:nvPicPr>
          <p:cNvPr id="2" name="Imagen 1">
            <a:extLst>
              <a:ext uri="{FF2B5EF4-FFF2-40B4-BE49-F238E27FC236}">
                <a16:creationId xmlns:a16="http://schemas.microsoft.com/office/drawing/2014/main" id="{DFE9AAB4-A2F8-4F47-8351-31040D8C19BD}"/>
              </a:ext>
            </a:extLst>
          </p:cNvPr>
          <p:cNvPicPr>
            <a:picLocks noChangeAspect="1"/>
          </p:cNvPicPr>
          <p:nvPr/>
        </p:nvPicPr>
        <p:blipFill>
          <a:blip r:embed="rId3"/>
          <a:stretch>
            <a:fillRect/>
          </a:stretch>
        </p:blipFill>
        <p:spPr>
          <a:xfrm>
            <a:off x="2563018" y="3059609"/>
            <a:ext cx="6753225" cy="2609850"/>
          </a:xfrm>
          <a:prstGeom prst="rect">
            <a:avLst/>
          </a:prstGeom>
        </p:spPr>
      </p:pic>
    </p:spTree>
    <p:extLst>
      <p:ext uri="{BB962C8B-B14F-4D97-AF65-F5344CB8AC3E}">
        <p14:creationId xmlns:p14="http://schemas.microsoft.com/office/powerpoint/2010/main" val="4056299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F05266-4BF2-4F02-B06D-55CC61A396F3}"/>
              </a:ext>
            </a:extLst>
          </p:cNvPr>
          <p:cNvSpPr>
            <a:spLocks noGrp="1"/>
          </p:cNvSpPr>
          <p:nvPr>
            <p:ph type="title"/>
          </p:nvPr>
        </p:nvSpPr>
        <p:spPr/>
        <p:txBody>
          <a:bodyPr>
            <a:normAutofit/>
          </a:bodyPr>
          <a:lstStyle/>
          <a:p>
            <a:r>
              <a:rPr lang="es-ES" sz="3600" b="1" dirty="0">
                <a:solidFill>
                  <a:srgbClr val="1F497D"/>
                </a:solidFill>
              </a:rPr>
              <a:t>Hola</a:t>
            </a:r>
            <a:r>
              <a:rPr lang="es-ES" sz="3600" dirty="0">
                <a:solidFill>
                  <a:srgbClr val="1F497D"/>
                </a:solidFill>
              </a:rPr>
              <a:t>, Registro de las actividades de tratamiento</a:t>
            </a:r>
            <a:br>
              <a:rPr lang="es-ES" sz="3600" dirty="0">
                <a:solidFill>
                  <a:srgbClr val="1F497D"/>
                </a:solidFill>
              </a:rPr>
            </a:br>
            <a:r>
              <a:rPr lang="es-ES" sz="2000" dirty="0">
                <a:solidFill>
                  <a:schemeClr val="tx2"/>
                </a:solidFill>
              </a:rPr>
              <a:t>Ejemplo (guía sectorial AEPD para Ayuntamientos)</a:t>
            </a:r>
          </a:p>
        </p:txBody>
      </p:sp>
      <p:pic>
        <p:nvPicPr>
          <p:cNvPr id="4" name="Marcador de contenido 3">
            <a:extLst>
              <a:ext uri="{FF2B5EF4-FFF2-40B4-BE49-F238E27FC236}">
                <a16:creationId xmlns:a16="http://schemas.microsoft.com/office/drawing/2014/main" id="{A920B3D7-ADB1-47CE-B3F2-AD9B1F447179}"/>
              </a:ext>
            </a:extLst>
          </p:cNvPr>
          <p:cNvPicPr>
            <a:picLocks noGrp="1" noChangeAspect="1"/>
          </p:cNvPicPr>
          <p:nvPr>
            <p:ph idx="1"/>
          </p:nvPr>
        </p:nvPicPr>
        <p:blipFill>
          <a:blip r:embed="rId2"/>
          <a:stretch>
            <a:fillRect/>
          </a:stretch>
        </p:blipFill>
        <p:spPr>
          <a:xfrm>
            <a:off x="2565447" y="2100263"/>
            <a:ext cx="6748369" cy="5938837"/>
          </a:xfrm>
          <a:prstGeom prst="rect">
            <a:avLst/>
          </a:prstGeom>
        </p:spPr>
      </p:pic>
    </p:spTree>
    <p:extLst>
      <p:ext uri="{BB962C8B-B14F-4D97-AF65-F5344CB8AC3E}">
        <p14:creationId xmlns:p14="http://schemas.microsoft.com/office/powerpoint/2010/main" val="1052561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a:xfrm>
            <a:off x="827063" y="320151"/>
            <a:ext cx="10153128" cy="936740"/>
          </a:xfrm>
        </p:spPr>
        <p:txBody>
          <a:bodyPr/>
          <a:lstStyle/>
          <a:p>
            <a:r>
              <a:rPr lang="es-ES" sz="3600" b="1" dirty="0">
                <a:solidFill>
                  <a:srgbClr val="1F497D"/>
                </a:solidFill>
              </a:rPr>
              <a:t>Hola</a:t>
            </a:r>
            <a:r>
              <a:rPr lang="es-ES" sz="3600" dirty="0">
                <a:solidFill>
                  <a:srgbClr val="1F497D"/>
                </a:solidFill>
              </a:rPr>
              <a:t>, Registro de las actividades de tratamiento</a:t>
            </a:r>
            <a:endParaRPr lang="es-ES" sz="2800" dirty="0">
              <a:solidFill>
                <a:schemeClr val="tx2"/>
              </a:solidFill>
            </a:endParaRPr>
          </a:p>
        </p:txBody>
      </p:sp>
      <p:sp>
        <p:nvSpPr>
          <p:cNvPr id="59395" name="2 Marcador de contenido"/>
          <p:cNvSpPr>
            <a:spLocks noGrp="1"/>
          </p:cNvSpPr>
          <p:nvPr>
            <p:ph idx="1"/>
          </p:nvPr>
        </p:nvSpPr>
        <p:spPr>
          <a:xfrm>
            <a:off x="1331119" y="1619450"/>
            <a:ext cx="9145016" cy="5472710"/>
          </a:xfrm>
        </p:spPr>
        <p:txBody>
          <a:bodyPr>
            <a:normAutofit lnSpcReduction="10000"/>
          </a:bodyPr>
          <a:lstStyle/>
          <a:p>
            <a:pPr marL="0" indent="0">
              <a:buNone/>
            </a:pPr>
            <a:r>
              <a:rPr lang="es-ES" sz="2400" b="1" dirty="0"/>
              <a:t>¿Debe obligatoriamente llevar un despacho de abogados este registro?</a:t>
            </a:r>
          </a:p>
          <a:p>
            <a:pPr marL="0" indent="0">
              <a:buNone/>
            </a:pPr>
            <a:r>
              <a:rPr lang="es-ES" sz="2400" dirty="0"/>
              <a:t> Art. 30.5 RGPD:</a:t>
            </a:r>
          </a:p>
          <a:p>
            <a:pPr marL="0" indent="0">
              <a:buNone/>
            </a:pPr>
            <a:endParaRPr lang="es-ES" sz="2400" dirty="0"/>
          </a:p>
          <a:p>
            <a:pPr marL="0" indent="0">
              <a:buNone/>
            </a:pPr>
            <a:r>
              <a:rPr lang="es-ES" sz="2400" dirty="0"/>
              <a:t>… no se aplicará a ninguna empresa ni organización que emplee a menos de 250 personas, </a:t>
            </a:r>
            <a:r>
              <a:rPr lang="es-ES" sz="2400" b="1" dirty="0">
                <a:solidFill>
                  <a:schemeClr val="tx2"/>
                </a:solidFill>
              </a:rPr>
              <a:t>salvo:</a:t>
            </a:r>
          </a:p>
          <a:p>
            <a:pPr marL="0" indent="0">
              <a:buNone/>
            </a:pPr>
            <a:r>
              <a:rPr lang="es-ES" sz="2400" dirty="0"/>
              <a:t>	</a:t>
            </a:r>
          </a:p>
          <a:p>
            <a:r>
              <a:rPr lang="es-ES" sz="2400" dirty="0"/>
              <a:t>que el tratamiento que realice pueda entrañar un </a:t>
            </a:r>
            <a:r>
              <a:rPr lang="es-ES" sz="2400" u="sng" dirty="0"/>
              <a:t>riesgo</a:t>
            </a:r>
            <a:r>
              <a:rPr lang="es-ES" sz="2400" dirty="0"/>
              <a:t> para los </a:t>
            </a:r>
            <a:r>
              <a:rPr lang="es-ES" sz="2400" u="sng" dirty="0"/>
              <a:t>derechos y libertades</a:t>
            </a:r>
            <a:r>
              <a:rPr lang="es-ES" sz="2400" dirty="0"/>
              <a:t>.</a:t>
            </a:r>
          </a:p>
          <a:p>
            <a:r>
              <a:rPr lang="es-ES" sz="2400" dirty="0"/>
              <a:t>o que el tratamiento </a:t>
            </a:r>
            <a:r>
              <a:rPr lang="es-ES" sz="2400" u="sng" dirty="0"/>
              <a:t>no sea ocasional</a:t>
            </a:r>
            <a:r>
              <a:rPr lang="es-ES" sz="2400" dirty="0"/>
              <a:t>.</a:t>
            </a:r>
          </a:p>
          <a:p>
            <a:r>
              <a:rPr lang="es-ES" sz="2400" dirty="0"/>
              <a:t>o que incluya </a:t>
            </a:r>
            <a:r>
              <a:rPr lang="es-ES" sz="2400" u="sng" dirty="0"/>
              <a:t>categorías especiales de datos art. 9 </a:t>
            </a:r>
            <a:r>
              <a:rPr lang="es-ES" sz="2400" dirty="0"/>
              <a:t>o datos relativos a infracciones/condenas penales</a:t>
            </a:r>
          </a:p>
          <a:p>
            <a:pPr marL="0" indent="0">
              <a:buNone/>
            </a:pPr>
            <a:endParaRPr lang="es-ES" sz="2400" dirty="0"/>
          </a:p>
          <a:p>
            <a:pPr marL="0" indent="0">
              <a:buNone/>
            </a:pPr>
            <a:r>
              <a:rPr lang="es-ES" sz="2400" b="1" dirty="0">
                <a:solidFill>
                  <a:schemeClr val="tx2"/>
                </a:solidFill>
              </a:rPr>
              <a:t>Conclusión: sí deberá llevarlo.</a:t>
            </a:r>
          </a:p>
          <a:p>
            <a:pPr marL="0" indent="0">
              <a:buNone/>
            </a:pPr>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marL="0" indent="0">
              <a:buNone/>
            </a:pPr>
            <a:endParaRPr lang="es-ES" sz="2000" dirty="0"/>
          </a:p>
          <a:p>
            <a:pPr eaLnBrk="1" hangingPunct="1"/>
            <a:endParaRPr lang="es-ES" sz="2000" dirty="0"/>
          </a:p>
          <a:p>
            <a:pPr lvl="1"/>
            <a:endParaRPr lang="es-ES" sz="1600" dirty="0"/>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1737162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a:xfrm>
            <a:off x="2658095" y="467321"/>
            <a:ext cx="6563072" cy="1012974"/>
          </a:xfrm>
        </p:spPr>
        <p:txBody>
          <a:bodyPr>
            <a:normAutofit/>
          </a:bodyPr>
          <a:lstStyle/>
          <a:p>
            <a:pPr eaLnBrk="1" hangingPunct="1"/>
            <a:r>
              <a:rPr lang="es-ES" sz="3600" b="1" dirty="0">
                <a:solidFill>
                  <a:schemeClr val="tx2"/>
                </a:solidFill>
              </a:rPr>
              <a:t>Información al interesado</a:t>
            </a:r>
          </a:p>
        </p:txBody>
      </p:sp>
      <p:sp>
        <p:nvSpPr>
          <p:cNvPr id="64515" name="2 Marcador de contenido"/>
          <p:cNvSpPr>
            <a:spLocks noGrp="1"/>
          </p:cNvSpPr>
          <p:nvPr>
            <p:ph idx="1"/>
          </p:nvPr>
        </p:nvSpPr>
        <p:spPr>
          <a:xfrm>
            <a:off x="899071" y="1480295"/>
            <a:ext cx="9505056" cy="6403850"/>
          </a:xfrm>
        </p:spPr>
        <p:txBody>
          <a:bodyPr>
            <a:normAutofit/>
          </a:bodyPr>
          <a:lstStyle/>
          <a:p>
            <a:pPr eaLnBrk="1" hangingPunct="1">
              <a:buNone/>
              <a:defRPr/>
            </a:pPr>
            <a:r>
              <a:rPr lang="es-ES" sz="2500" dirty="0"/>
              <a:t>	</a:t>
            </a:r>
          </a:p>
          <a:p>
            <a:pPr eaLnBrk="1" hangingPunct="1">
              <a:buNone/>
              <a:defRPr/>
            </a:pPr>
            <a:r>
              <a:rPr lang="es-ES" sz="2500" dirty="0"/>
              <a:t>	</a:t>
            </a:r>
            <a:r>
              <a:rPr lang="es-ES" sz="2800" dirty="0"/>
              <a:t>STC 292/2000, de 30 de noviembre</a:t>
            </a:r>
          </a:p>
          <a:p>
            <a:pPr algn="just" eaLnBrk="1" hangingPunct="1">
              <a:buNone/>
              <a:defRPr/>
            </a:pPr>
            <a:endParaRPr lang="es-ES" sz="2800" i="1" dirty="0"/>
          </a:p>
          <a:p>
            <a:pPr algn="just" eaLnBrk="1" hangingPunct="1">
              <a:buNone/>
              <a:defRPr/>
            </a:pPr>
            <a:r>
              <a:rPr lang="es-ES" sz="2800" i="1" dirty="0"/>
              <a:t>	</a:t>
            </a:r>
            <a:r>
              <a:rPr lang="es-ES" sz="2400" i="1" dirty="0"/>
              <a:t>En fin, son elementos característicos de la definición constitucional del derecho fundamental a la protección de datos personales los derechos del afectado a consentir sobre la recogida y uso de sus datos personales y a saber de los mismos. Y </a:t>
            </a:r>
            <a:r>
              <a:rPr lang="es-ES" sz="2400" i="1" dirty="0">
                <a:highlight>
                  <a:srgbClr val="FFFF00"/>
                </a:highlight>
              </a:rPr>
              <a:t>resultan indispensables para hacer efectivo ese contenido el reconocimiento del derecho a ser informado de quién posee sus datos personales y con qué fin, y, el derecho a poder oponerse a esa posesión y uso requiriendo a quien corresponda que ponga fin a la posesión y empleo de los datos.</a:t>
            </a:r>
            <a:r>
              <a:rPr lang="es-ES" sz="2400" i="1" dirty="0"/>
              <a:t> Es decir, exigiendo del titular del fichero que le informe de qué datos posee sobre su persona, accediendo a sus oportunos registros y asientos, y qué destino han tenido, lo que alcanza también a posibles cesionarios; y, en su caso, requerirle para que rectifique o los cancele”.</a:t>
            </a:r>
            <a:endParaRPr lang="es-ES" sz="2400" dirty="0"/>
          </a:p>
          <a:p>
            <a:endParaRPr lang="es-ES" sz="1700" dirty="0"/>
          </a:p>
          <a:p>
            <a:pPr eaLnBrk="1" hangingPunct="1">
              <a:buNone/>
              <a:defRPr/>
            </a:pPr>
            <a:endParaRPr lang="es-ES" sz="2500" dirty="0"/>
          </a:p>
          <a:p>
            <a:pPr eaLnBrk="1" hangingPunct="1">
              <a:buFont typeface="Arial" pitchFamily="34" charset="0"/>
              <a:buNone/>
              <a:defRPr/>
            </a:pPr>
            <a:endParaRPr lang="es-ES" sz="2500" dirty="0"/>
          </a:p>
          <a:p>
            <a:pPr eaLnBrk="1" hangingPunct="1">
              <a:buFont typeface="Arial" pitchFamily="34" charset="0"/>
              <a:buChar char="•"/>
              <a:defRPr/>
            </a:pPr>
            <a:endParaRPr lang="es-ES" dirty="0"/>
          </a:p>
        </p:txBody>
      </p:sp>
      <p:sp>
        <p:nvSpPr>
          <p:cNvPr id="4" name="3 Marcador de pie de página"/>
          <p:cNvSpPr>
            <a:spLocks noGrp="1"/>
          </p:cNvSpPr>
          <p:nvPr>
            <p:ph type="ftr" sz="quarter" idx="11"/>
          </p:nvPr>
        </p:nvSpPr>
        <p:spPr/>
        <p:txBody>
          <a:bodyPr/>
          <a:lstStyle/>
          <a:p>
            <a:pPr>
              <a:defRPr/>
            </a:pP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a:xfrm>
            <a:off x="2622091" y="395313"/>
            <a:ext cx="6635080" cy="1143000"/>
          </a:xfrm>
        </p:spPr>
        <p:txBody>
          <a:bodyPr>
            <a:normAutofit/>
          </a:bodyPr>
          <a:lstStyle/>
          <a:p>
            <a:pPr eaLnBrk="1" hangingPunct="1"/>
            <a:r>
              <a:rPr lang="es-ES" sz="3600" b="1" dirty="0">
                <a:solidFill>
                  <a:schemeClr val="tx2"/>
                </a:solidFill>
              </a:rPr>
              <a:t>Información al interesado</a:t>
            </a:r>
          </a:p>
        </p:txBody>
      </p:sp>
      <p:sp>
        <p:nvSpPr>
          <p:cNvPr id="54275" name="2 Marcador de contenido"/>
          <p:cNvSpPr>
            <a:spLocks noGrp="1"/>
          </p:cNvSpPr>
          <p:nvPr>
            <p:ph idx="1"/>
          </p:nvPr>
        </p:nvSpPr>
        <p:spPr>
          <a:xfrm>
            <a:off x="899071" y="1619449"/>
            <a:ext cx="10081120" cy="6120680"/>
          </a:xfrm>
        </p:spPr>
        <p:txBody>
          <a:bodyPr>
            <a:normAutofit/>
          </a:bodyPr>
          <a:lstStyle/>
          <a:p>
            <a:pPr marL="0" indent="0" algn="ctr">
              <a:buNone/>
            </a:pPr>
            <a:r>
              <a:rPr lang="es-ES" dirty="0"/>
              <a:t>Hasta 24/5/2018</a:t>
            </a:r>
          </a:p>
          <a:p>
            <a:pPr marL="0" indent="0" algn="ctr">
              <a:buNone/>
            </a:pPr>
            <a:endParaRPr lang="es-ES" dirty="0"/>
          </a:p>
          <a:p>
            <a:pPr marL="0" indent="0">
              <a:buNone/>
            </a:pPr>
            <a:r>
              <a:rPr lang="es-ES" sz="1900" dirty="0"/>
              <a:t>Art. 5.1 LOPD. </a:t>
            </a:r>
          </a:p>
          <a:p>
            <a:pPr>
              <a:buFont typeface="Arial" charset="0"/>
              <a:buNone/>
            </a:pPr>
            <a:r>
              <a:rPr lang="es-ES" sz="1900" dirty="0"/>
              <a:t>	Los interesados a los que se soliciten datos personales deberán ser </a:t>
            </a:r>
            <a:r>
              <a:rPr lang="es-ES" sz="1900" b="1" dirty="0"/>
              <a:t>previamente</a:t>
            </a:r>
            <a:r>
              <a:rPr lang="es-ES" sz="1900" dirty="0"/>
              <a:t> informados de modo </a:t>
            </a:r>
            <a:r>
              <a:rPr lang="es-ES" sz="1900" b="1" dirty="0"/>
              <a:t>expreso</a:t>
            </a:r>
            <a:r>
              <a:rPr lang="es-ES" sz="1900" dirty="0"/>
              <a:t>, </a:t>
            </a:r>
            <a:r>
              <a:rPr lang="es-ES" sz="1900" b="1" dirty="0"/>
              <a:t>preciso e inequívoco</a:t>
            </a:r>
            <a:r>
              <a:rPr lang="es-ES" sz="1900" dirty="0"/>
              <a:t>:</a:t>
            </a:r>
          </a:p>
          <a:p>
            <a:pPr>
              <a:buFont typeface="Arial" charset="0"/>
              <a:buNone/>
            </a:pPr>
            <a:r>
              <a:rPr lang="es-ES" sz="1900" dirty="0"/>
              <a:t>	a) De la existencia de un fichero o tratamiento de datos de carácter personal, de la finalidad de la recogida de éstos y de los destinatarios de la información.</a:t>
            </a:r>
          </a:p>
          <a:p>
            <a:pPr>
              <a:buFont typeface="Arial" charset="0"/>
              <a:buNone/>
            </a:pPr>
            <a:r>
              <a:rPr lang="es-ES" sz="1900" dirty="0"/>
              <a:t>	b) Del carácter obligatorio o facultativo de su respuesta a las preguntas que les sean planteadas. </a:t>
            </a:r>
          </a:p>
          <a:p>
            <a:pPr>
              <a:buFont typeface="Arial" charset="0"/>
              <a:buNone/>
            </a:pPr>
            <a:r>
              <a:rPr lang="es-ES" sz="1900" dirty="0"/>
              <a:t>	c) De las consecuencias de la obtención de los datos o de la negativa a suministrarlos. </a:t>
            </a:r>
          </a:p>
          <a:p>
            <a:pPr>
              <a:buFont typeface="Arial" charset="0"/>
              <a:buNone/>
            </a:pPr>
            <a:r>
              <a:rPr lang="es-ES" sz="1900" dirty="0"/>
              <a:t>	d) De la posibilidad de ejercitar los derechos de acceso, rectificación, cancelación y oposición. </a:t>
            </a:r>
          </a:p>
          <a:p>
            <a:pPr>
              <a:buFont typeface="Arial" charset="0"/>
              <a:buNone/>
            </a:pPr>
            <a:r>
              <a:rPr lang="es-ES" sz="1900" dirty="0"/>
              <a:t>	e) De la identidad y dirección del responsable del tratamiento o, en su caso, de su representante.</a:t>
            </a:r>
          </a:p>
          <a:p>
            <a:pPr>
              <a:buFont typeface="Arial" charset="0"/>
              <a:buNone/>
            </a:pPr>
            <a:endParaRPr lang="es-ES" sz="1900" dirty="0"/>
          </a:p>
          <a:p>
            <a:pPr>
              <a:buFont typeface="Arial" charset="0"/>
              <a:buNone/>
            </a:pPr>
            <a:r>
              <a:rPr lang="es-ES" sz="1900" dirty="0"/>
              <a:t>Art. 5.2 LOPD</a:t>
            </a:r>
          </a:p>
          <a:p>
            <a:pPr marL="0" indent="0">
              <a:buNone/>
            </a:pPr>
            <a:r>
              <a:rPr lang="es-ES" sz="1900" dirty="0"/>
              <a:t>Cuando se utilicen </a:t>
            </a:r>
            <a:r>
              <a:rPr lang="es-ES" sz="1900" b="1" dirty="0"/>
              <a:t>cuestionarios u otros impresos </a:t>
            </a:r>
            <a:r>
              <a:rPr lang="es-ES" sz="1900" dirty="0"/>
              <a:t>para la recogida, figurarán en los mismos, en forma claramente legible, las advertencias a que se refiere el apartado anterior. </a:t>
            </a:r>
          </a:p>
        </p:txBody>
      </p:sp>
      <p:sp>
        <p:nvSpPr>
          <p:cNvPr id="4" name="3 Marcador de pie de página"/>
          <p:cNvSpPr>
            <a:spLocks noGrp="1"/>
          </p:cNvSpPr>
          <p:nvPr>
            <p:ph type="ftr" sz="quarter" idx="11"/>
          </p:nvPr>
        </p:nvSpPr>
        <p:spPr/>
        <p:txBody>
          <a:bodyPr/>
          <a:lstStyle/>
          <a:p>
            <a:pPr>
              <a:defRPr/>
            </a:pP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a:xfrm>
            <a:off x="2339231" y="251297"/>
            <a:ext cx="6635080" cy="1143000"/>
          </a:xfrm>
        </p:spPr>
        <p:txBody>
          <a:bodyPr>
            <a:normAutofit/>
          </a:bodyPr>
          <a:lstStyle/>
          <a:p>
            <a:pPr eaLnBrk="1" hangingPunct="1"/>
            <a:r>
              <a:rPr lang="es-ES" sz="3600" dirty="0">
                <a:solidFill>
                  <a:schemeClr val="tx2"/>
                </a:solidFill>
              </a:rPr>
              <a:t>Información al interesado</a:t>
            </a:r>
          </a:p>
        </p:txBody>
      </p:sp>
      <p:sp>
        <p:nvSpPr>
          <p:cNvPr id="54275" name="2 Marcador de contenido"/>
          <p:cNvSpPr>
            <a:spLocks noGrp="1"/>
          </p:cNvSpPr>
          <p:nvPr>
            <p:ph idx="1"/>
          </p:nvPr>
        </p:nvSpPr>
        <p:spPr>
          <a:xfrm>
            <a:off x="1115095" y="1394297"/>
            <a:ext cx="9793088" cy="5802637"/>
          </a:xfrm>
        </p:spPr>
        <p:txBody>
          <a:bodyPr>
            <a:normAutofit/>
          </a:bodyPr>
          <a:lstStyle/>
          <a:p>
            <a:pPr marL="0" indent="0" algn="ctr">
              <a:buNone/>
            </a:pPr>
            <a:r>
              <a:rPr lang="es-ES" dirty="0"/>
              <a:t>Hasta 24/5/2018</a:t>
            </a:r>
          </a:p>
          <a:p>
            <a:pPr eaLnBrk="1" hangingPunct="1"/>
            <a:endParaRPr lang="es-ES" dirty="0"/>
          </a:p>
          <a:p>
            <a:pPr eaLnBrk="1" hangingPunct="1"/>
            <a:r>
              <a:rPr lang="es-ES" sz="2800" dirty="0"/>
              <a:t>Art. 7.1 LOPD. </a:t>
            </a:r>
          </a:p>
          <a:p>
            <a:pPr>
              <a:buFont typeface="Arial" charset="0"/>
              <a:buNone/>
            </a:pPr>
            <a:r>
              <a:rPr lang="es-ES" sz="2800" dirty="0"/>
              <a:t>	De acuerdo con lo establecido en el apartado 2 del art. 16 de la Constitución, nadie podrá ser obligado a declarar sobre su ideología, religión o creencias.</a:t>
            </a:r>
          </a:p>
          <a:p>
            <a:pPr>
              <a:buFont typeface="Arial" charset="0"/>
              <a:buNone/>
            </a:pPr>
            <a:endParaRPr lang="es-ES" sz="2800" dirty="0"/>
          </a:p>
          <a:p>
            <a:pPr>
              <a:buFont typeface="Arial" charset="0"/>
              <a:buNone/>
            </a:pPr>
            <a:r>
              <a:rPr lang="es-ES" sz="2800" dirty="0"/>
              <a:t>	</a:t>
            </a:r>
            <a:r>
              <a:rPr lang="es-ES" sz="2800" dirty="0">
                <a:highlight>
                  <a:srgbClr val="FFFF00"/>
                </a:highlight>
              </a:rPr>
              <a:t>Cuando en relación con estos datos se proceda a recabar el consentimiento a que se refiere el apartado siguiente, se advertirá al interesado acerca de su derecho a no prestarlo</a:t>
            </a:r>
            <a:r>
              <a:rPr lang="es-ES" sz="2800" dirty="0"/>
              <a:t>.</a:t>
            </a:r>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139530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normAutofit fontScale="90000"/>
          </a:bodyPr>
          <a:lstStyle/>
          <a:p>
            <a:br>
              <a:rPr lang="es-ES" b="1" dirty="0">
                <a:solidFill>
                  <a:schemeClr val="tx2"/>
                </a:solidFill>
              </a:rPr>
            </a:br>
            <a:r>
              <a:rPr lang="es-ES" b="1" dirty="0">
                <a:solidFill>
                  <a:schemeClr val="tx2"/>
                </a:solidFill>
              </a:rPr>
              <a:t>Convenciones</a:t>
            </a:r>
            <a:br>
              <a:rPr lang="es-ES" b="1" dirty="0">
                <a:solidFill>
                  <a:schemeClr val="tx2"/>
                </a:solidFill>
              </a:rPr>
            </a:br>
            <a:endParaRPr lang="es-ES" b="1" dirty="0">
              <a:solidFill>
                <a:schemeClr val="tx2"/>
              </a:solidFill>
            </a:endParaRPr>
          </a:p>
        </p:txBody>
      </p:sp>
      <p:sp>
        <p:nvSpPr>
          <p:cNvPr id="4" name="3 Marcador de pie de página"/>
          <p:cNvSpPr>
            <a:spLocks noGrp="1"/>
          </p:cNvSpPr>
          <p:nvPr>
            <p:ph type="ftr" sz="quarter" idx="11"/>
          </p:nvPr>
        </p:nvSpPr>
        <p:spPr/>
        <p:txBody>
          <a:bodyPr/>
          <a:lstStyle/>
          <a:p>
            <a:pPr>
              <a:defRPr/>
            </a:pPr>
            <a:endParaRPr lang="es-ES" dirty="0"/>
          </a:p>
        </p:txBody>
      </p:sp>
      <p:sp>
        <p:nvSpPr>
          <p:cNvPr id="6" name="5 Marcador de contenido"/>
          <p:cNvSpPr>
            <a:spLocks noGrp="1"/>
          </p:cNvSpPr>
          <p:nvPr>
            <p:ph idx="1"/>
          </p:nvPr>
        </p:nvSpPr>
        <p:spPr/>
        <p:txBody>
          <a:bodyPr>
            <a:normAutofit/>
          </a:bodyPr>
          <a:lstStyle/>
          <a:p>
            <a:endParaRPr lang="es-ES" dirty="0"/>
          </a:p>
          <a:p>
            <a:pPr lvl="1">
              <a:buFont typeface="Wingdings" panose="05000000000000000000" pitchFamily="2" charset="2"/>
              <a:buChar char="§"/>
            </a:pPr>
            <a:r>
              <a:rPr lang="es-ES" b="1" dirty="0">
                <a:solidFill>
                  <a:schemeClr val="tx2"/>
                </a:solidFill>
              </a:rPr>
              <a:t>AEPD</a:t>
            </a:r>
            <a:r>
              <a:rPr lang="es-ES" dirty="0"/>
              <a:t> = Agencia Española de Protección de Datos</a:t>
            </a:r>
          </a:p>
          <a:p>
            <a:pPr lvl="1">
              <a:buFont typeface="Wingdings" panose="05000000000000000000" pitchFamily="2" charset="2"/>
              <a:buChar char="§"/>
            </a:pPr>
            <a:r>
              <a:rPr lang="es-ES" b="1" dirty="0">
                <a:solidFill>
                  <a:schemeClr val="tx2"/>
                </a:solidFill>
              </a:rPr>
              <a:t>LOPD</a:t>
            </a:r>
            <a:r>
              <a:rPr lang="es-ES" dirty="0"/>
              <a:t> = Ley Orgánica 15/1999, de 13 de diciembre de protección de datos personales</a:t>
            </a:r>
          </a:p>
          <a:p>
            <a:pPr lvl="1">
              <a:buFont typeface="Wingdings" panose="05000000000000000000" pitchFamily="2" charset="2"/>
              <a:buChar char="§"/>
            </a:pPr>
            <a:r>
              <a:rPr lang="es-ES" b="1" dirty="0">
                <a:solidFill>
                  <a:schemeClr val="tx2"/>
                </a:solidFill>
              </a:rPr>
              <a:t>RDLOPD</a:t>
            </a:r>
            <a:r>
              <a:rPr lang="es-ES" dirty="0"/>
              <a:t> = Real Decreto 1720/2007, de 21 de diciembre, Reglamento de desarrollo de la LOPD</a:t>
            </a:r>
          </a:p>
          <a:p>
            <a:pPr lvl="1">
              <a:buFont typeface="Wingdings" panose="05000000000000000000" pitchFamily="2" charset="2"/>
              <a:buChar char="§"/>
            </a:pPr>
            <a:r>
              <a:rPr lang="es-ES" b="1" dirty="0">
                <a:solidFill>
                  <a:schemeClr val="tx2"/>
                </a:solidFill>
              </a:rPr>
              <a:t>RGPD</a:t>
            </a:r>
            <a:r>
              <a:rPr lang="es-ES" dirty="0"/>
              <a:t> = Reglamento (UE) 2016/679 del Parlamento y del Consejo relativo a la protección de las personas físicas en lo que respecta al tratamiento de datos personales.</a:t>
            </a:r>
          </a:p>
          <a:p>
            <a:pPr lvl="1">
              <a:buFont typeface="Wingdings" panose="05000000000000000000" pitchFamily="2" charset="2"/>
              <a:buChar char="§"/>
            </a:pPr>
            <a:r>
              <a:rPr lang="es-ES" b="1" dirty="0">
                <a:solidFill>
                  <a:schemeClr val="tx2"/>
                </a:solidFill>
              </a:rPr>
              <a:t>LOPD</a:t>
            </a:r>
            <a:r>
              <a:rPr lang="es-ES" dirty="0">
                <a:solidFill>
                  <a:schemeClr val="tx2"/>
                </a:solidFill>
              </a:rPr>
              <a:t> </a:t>
            </a:r>
            <a:r>
              <a:rPr lang="es-ES" b="1" dirty="0">
                <a:solidFill>
                  <a:schemeClr val="tx2"/>
                </a:solidFill>
              </a:rPr>
              <a:t>2.0 </a:t>
            </a:r>
            <a:r>
              <a:rPr lang="es-ES" dirty="0"/>
              <a:t>= proyecto nueva LOPD</a:t>
            </a:r>
          </a:p>
          <a:p>
            <a:pPr lvl="1" algn="just"/>
            <a:r>
              <a:rPr lang="es-ES" sz="2000" dirty="0">
                <a:solidFill>
                  <a:prstClr val="black"/>
                </a:solidFill>
              </a:rPr>
              <a:t>Actualmente en el Congreso de los Diputados, proyecto 121/000013.</a:t>
            </a:r>
          </a:p>
          <a:p>
            <a:pPr lvl="1" algn="just"/>
            <a:r>
              <a:rPr lang="es-ES" sz="2000" dirty="0">
                <a:solidFill>
                  <a:prstClr val="black"/>
                </a:solidFill>
              </a:rPr>
              <a:t>Serias dudas de aprobación y entrada en vigor antes del 25/5/2018</a:t>
            </a:r>
          </a:p>
          <a:p>
            <a:pPr lvl="2">
              <a:buFont typeface="Wingdings" panose="05000000000000000000" pitchFamily="2" charset="2"/>
              <a:buChar char="§"/>
            </a:pPr>
            <a:endParaRPr lang="es-ES" dirty="0"/>
          </a:p>
          <a:p>
            <a:endParaRPr lang="es-ES" dirty="0"/>
          </a:p>
          <a:p>
            <a:endParaRPr lang="es-ES" dirty="0"/>
          </a:p>
        </p:txBody>
      </p:sp>
    </p:spTree>
    <p:extLst>
      <p:ext uri="{BB962C8B-B14F-4D97-AF65-F5344CB8AC3E}">
        <p14:creationId xmlns:p14="http://schemas.microsoft.com/office/powerpoint/2010/main" val="415267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a:xfrm>
            <a:off x="2622091" y="459660"/>
            <a:ext cx="6635080" cy="1084982"/>
          </a:xfrm>
        </p:spPr>
        <p:txBody>
          <a:bodyPr>
            <a:normAutofit/>
          </a:bodyPr>
          <a:lstStyle/>
          <a:p>
            <a:pPr eaLnBrk="1" hangingPunct="1"/>
            <a:r>
              <a:rPr lang="es-ES" sz="3600" dirty="0">
                <a:solidFill>
                  <a:schemeClr val="tx2"/>
                </a:solidFill>
              </a:rPr>
              <a:t>Información al interesado </a:t>
            </a:r>
          </a:p>
        </p:txBody>
      </p:sp>
      <p:sp>
        <p:nvSpPr>
          <p:cNvPr id="54275" name="2 Marcador de contenido"/>
          <p:cNvSpPr>
            <a:spLocks noGrp="1"/>
          </p:cNvSpPr>
          <p:nvPr>
            <p:ph idx="1"/>
          </p:nvPr>
        </p:nvSpPr>
        <p:spPr>
          <a:xfrm>
            <a:off x="1043087" y="1979489"/>
            <a:ext cx="9011344" cy="5217445"/>
          </a:xfrm>
        </p:spPr>
        <p:txBody>
          <a:bodyPr>
            <a:normAutofit/>
          </a:bodyPr>
          <a:lstStyle/>
          <a:p>
            <a:pPr marL="0" indent="0" algn="ctr" eaLnBrk="1" hangingPunct="1">
              <a:buNone/>
            </a:pPr>
            <a:r>
              <a:rPr lang="es-ES" dirty="0"/>
              <a:t>A partir del 25/5/2018</a:t>
            </a:r>
          </a:p>
          <a:p>
            <a:pPr marL="0" indent="0" algn="ctr" eaLnBrk="1" hangingPunct="1">
              <a:buNone/>
            </a:pPr>
            <a:endParaRPr lang="es-ES" dirty="0"/>
          </a:p>
          <a:p>
            <a:pPr marL="0" indent="0" algn="ctr" eaLnBrk="1" hangingPunct="1">
              <a:buNone/>
            </a:pPr>
            <a:endParaRPr lang="es-ES" dirty="0"/>
          </a:p>
          <a:p>
            <a:pPr marL="0" indent="0" eaLnBrk="1" hangingPunct="1">
              <a:buNone/>
            </a:pPr>
            <a:r>
              <a:rPr lang="es-ES" dirty="0"/>
              <a:t>	Se amplía la información a facilitar al interesado</a:t>
            </a:r>
          </a:p>
          <a:p>
            <a:pPr>
              <a:buFont typeface="Arial" charset="0"/>
              <a:buNone/>
            </a:pPr>
            <a:endParaRPr lang="es-ES" sz="1800" dirty="0"/>
          </a:p>
          <a:p>
            <a:pPr>
              <a:buFont typeface="Arial" charset="0"/>
              <a:buNone/>
            </a:pPr>
            <a:r>
              <a:rPr lang="es-ES" sz="1800" dirty="0"/>
              <a:t>		</a:t>
            </a:r>
          </a:p>
          <a:p>
            <a:pPr>
              <a:buFont typeface="Arial" charset="0"/>
              <a:buNone/>
            </a:pPr>
            <a:r>
              <a:rPr lang="es-ES" sz="1800" dirty="0"/>
              <a:t>	</a:t>
            </a:r>
          </a:p>
          <a:p>
            <a:pPr>
              <a:buFont typeface="Arial" charset="0"/>
              <a:buNone/>
            </a:pPr>
            <a:r>
              <a:rPr lang="es-ES" sz="1800" dirty="0"/>
              <a:t>	</a:t>
            </a:r>
          </a:p>
          <a:p>
            <a:pPr>
              <a:buFont typeface="Arial" charset="0"/>
              <a:buNone/>
            </a:pPr>
            <a:r>
              <a:rPr lang="es-ES" sz="1800" dirty="0"/>
              <a:t>	</a:t>
            </a:r>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2586759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C85AA-6D93-49A5-8C66-17220C59B54A}"/>
              </a:ext>
            </a:extLst>
          </p:cNvPr>
          <p:cNvSpPr>
            <a:spLocks noGrp="1"/>
          </p:cNvSpPr>
          <p:nvPr>
            <p:ph type="title"/>
          </p:nvPr>
        </p:nvSpPr>
        <p:spPr>
          <a:xfrm>
            <a:off x="593964" y="360400"/>
            <a:ext cx="10691337" cy="1043025"/>
          </a:xfrm>
        </p:spPr>
        <p:txBody>
          <a:bodyPr>
            <a:normAutofit/>
          </a:bodyPr>
          <a:lstStyle/>
          <a:p>
            <a:r>
              <a:rPr lang="es-ES" sz="3600" b="1" dirty="0">
                <a:solidFill>
                  <a:schemeClr val="tx2"/>
                </a:solidFill>
              </a:rPr>
              <a:t>Información al interesado</a:t>
            </a:r>
          </a:p>
        </p:txBody>
      </p:sp>
      <p:sp>
        <p:nvSpPr>
          <p:cNvPr id="3" name="Marcador de contenido 2">
            <a:extLst>
              <a:ext uri="{FF2B5EF4-FFF2-40B4-BE49-F238E27FC236}">
                <a16:creationId xmlns:a16="http://schemas.microsoft.com/office/drawing/2014/main" id="{F8501C2C-FBEF-46E6-89A7-34B6D22C89F8}"/>
              </a:ext>
            </a:extLst>
          </p:cNvPr>
          <p:cNvSpPr>
            <a:spLocks noGrp="1"/>
          </p:cNvSpPr>
          <p:nvPr>
            <p:ph idx="1"/>
          </p:nvPr>
        </p:nvSpPr>
        <p:spPr>
          <a:xfrm>
            <a:off x="593964" y="1475434"/>
            <a:ext cx="10691337" cy="6563740"/>
          </a:xfrm>
        </p:spPr>
        <p:txBody>
          <a:bodyPr/>
          <a:lstStyle/>
          <a:p>
            <a:pPr marL="0" indent="0">
              <a:buNone/>
            </a:pPr>
            <a:r>
              <a:rPr lang="es-ES" b="1" dirty="0"/>
              <a:t>¿ De qué más se debe informar? Art. 13 RGPD</a:t>
            </a:r>
          </a:p>
          <a:p>
            <a:pPr marL="400050" lvl="1" indent="0">
              <a:buNone/>
            </a:pPr>
            <a:endParaRPr lang="es-ES" b="1" dirty="0"/>
          </a:p>
          <a:p>
            <a:r>
              <a:rPr lang="es-ES" dirty="0"/>
              <a:t>Datos de contacto del DPD.</a:t>
            </a:r>
          </a:p>
          <a:p>
            <a:r>
              <a:rPr lang="es-ES" dirty="0"/>
              <a:t>Base jurídica o legitimación tratamiento (art. 6 RGPD).</a:t>
            </a:r>
          </a:p>
          <a:p>
            <a:pPr lvl="1"/>
            <a:r>
              <a:rPr lang="es-ES" dirty="0"/>
              <a:t>Si esa base es el consentimiento de la posibilidad de retirarlo.</a:t>
            </a:r>
          </a:p>
          <a:p>
            <a:r>
              <a:rPr lang="es-ES" dirty="0"/>
              <a:t>Plazo o criterios conservación de la información.</a:t>
            </a:r>
          </a:p>
          <a:p>
            <a:r>
              <a:rPr lang="es-ES" dirty="0"/>
              <a:t>Existencia decisiones automatizadas /elaboración perfiles.</a:t>
            </a:r>
          </a:p>
          <a:p>
            <a:r>
              <a:rPr lang="es-ES" dirty="0"/>
              <a:t>Previsión transferencias a terceros países.</a:t>
            </a:r>
          </a:p>
          <a:p>
            <a:r>
              <a:rPr lang="es-ES" dirty="0"/>
              <a:t>Derecho a presentar reclamación ante las Autoridades de Control.</a:t>
            </a:r>
          </a:p>
          <a:p>
            <a:pPr lvl="1"/>
            <a:r>
              <a:rPr lang="es-ES" dirty="0">
                <a:hlinkClick r:id="rId2"/>
              </a:rPr>
              <a:t>https://www.agpd.es/portalwebAGPD/temas/reglamento/common/pdf/modeloclausulainformativa.pdf</a:t>
            </a:r>
            <a:endParaRPr lang="es-ES" dirty="0"/>
          </a:p>
          <a:p>
            <a:pPr lvl="1"/>
            <a:endParaRPr lang="es-ES" dirty="0"/>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4293029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a:xfrm>
            <a:off x="1043087" y="395313"/>
            <a:ext cx="9145016" cy="648072"/>
          </a:xfrm>
        </p:spPr>
        <p:txBody>
          <a:bodyPr>
            <a:normAutofit/>
          </a:bodyPr>
          <a:lstStyle/>
          <a:p>
            <a:pPr eaLnBrk="1" hangingPunct="1"/>
            <a:r>
              <a:rPr lang="es-ES" sz="3600" dirty="0">
                <a:solidFill>
                  <a:schemeClr val="tx2"/>
                </a:solidFill>
              </a:rPr>
              <a:t>¿Cómo ofrecer la información al cliente?</a:t>
            </a:r>
          </a:p>
        </p:txBody>
      </p:sp>
      <p:sp>
        <p:nvSpPr>
          <p:cNvPr id="54275" name="2 Marcador de contenido"/>
          <p:cNvSpPr>
            <a:spLocks noGrp="1"/>
          </p:cNvSpPr>
          <p:nvPr>
            <p:ph idx="1"/>
          </p:nvPr>
        </p:nvSpPr>
        <p:spPr>
          <a:xfrm>
            <a:off x="683047" y="1243449"/>
            <a:ext cx="10225136" cy="6649782"/>
          </a:xfrm>
        </p:spPr>
        <p:txBody>
          <a:bodyPr>
            <a:noAutofit/>
          </a:bodyPr>
          <a:lstStyle/>
          <a:p>
            <a:pPr>
              <a:buFont typeface="Arial" charset="0"/>
              <a:buNone/>
            </a:pPr>
            <a:r>
              <a:rPr lang="es-ES" sz="2400" dirty="0"/>
              <a:t>Artículo 12 RGPD:</a:t>
            </a:r>
          </a:p>
          <a:p>
            <a:r>
              <a:rPr lang="es-ES" sz="2400" dirty="0"/>
              <a:t>De forma concisa (¿con todo lo que hay que decir?), transparente, inteligible y de fácil acceso, con lenguaje claro y sencillo.</a:t>
            </a:r>
          </a:p>
          <a:p>
            <a:r>
              <a:rPr lang="es-ES" sz="2400" dirty="0"/>
              <a:t>Atención si el destinatario es un niño.</a:t>
            </a:r>
          </a:p>
          <a:p>
            <a:r>
              <a:rPr lang="es-ES" sz="2400" dirty="0"/>
              <a:t>La información deberá facilitarse por escrito o por otros medios, inclusive, electrónico. </a:t>
            </a:r>
            <a:r>
              <a:rPr lang="es-ES" sz="2400" b="1" dirty="0">
                <a:solidFill>
                  <a:schemeClr val="tx2"/>
                </a:solidFill>
              </a:rPr>
              <a:t>OJO: la carga de la prueba es nuestra</a:t>
            </a:r>
            <a:r>
              <a:rPr lang="es-ES" sz="2400" dirty="0"/>
              <a:t>.</a:t>
            </a:r>
          </a:p>
          <a:p>
            <a:r>
              <a:rPr lang="es-ES" sz="2400" dirty="0"/>
              <a:t>Abogados: </a:t>
            </a:r>
            <a:r>
              <a:rPr lang="es-ES" sz="2400" dirty="0">
                <a:solidFill>
                  <a:schemeClr val="tx2"/>
                </a:solidFill>
              </a:rPr>
              <a:t>hoja de encargo profesional / contrato de servicios</a:t>
            </a:r>
            <a:endParaRPr lang="es-ES" sz="2400" dirty="0"/>
          </a:p>
          <a:p>
            <a:pPr lvl="1"/>
            <a:r>
              <a:rPr lang="es-ES" sz="2000" dirty="0"/>
              <a:t>¿Realmente usamos la hoja de encargo?</a:t>
            </a:r>
          </a:p>
          <a:p>
            <a:endParaRPr lang="es-ES" sz="2400" dirty="0"/>
          </a:p>
          <a:p>
            <a:endParaRPr lang="es-ES" sz="2400" dirty="0"/>
          </a:p>
          <a:p>
            <a:endParaRPr lang="es-ES" sz="2400" dirty="0"/>
          </a:p>
          <a:p>
            <a:endParaRPr lang="es-ES" sz="2400" dirty="0"/>
          </a:p>
          <a:p>
            <a:endParaRPr lang="es-ES" sz="2400" dirty="0"/>
          </a:p>
          <a:p>
            <a:endParaRPr lang="es-ES" sz="2400" dirty="0"/>
          </a:p>
          <a:p>
            <a:r>
              <a:rPr lang="es-ES" sz="2400" dirty="0"/>
              <a:t>Acostumbrarse a dar copia información al cliente ¿Por qué?</a:t>
            </a:r>
          </a:p>
          <a:p>
            <a:r>
              <a:rPr lang="es-ES" sz="2400" dirty="0"/>
              <a:t>Posibilidad de ofrecer la información en dos capas.</a:t>
            </a:r>
          </a:p>
          <a:p>
            <a:pPr>
              <a:buFont typeface="Arial" charset="0"/>
              <a:buNone/>
            </a:pPr>
            <a:r>
              <a:rPr lang="es-ES" sz="2400" dirty="0"/>
              <a:t>	</a:t>
            </a:r>
          </a:p>
        </p:txBody>
      </p:sp>
      <p:sp>
        <p:nvSpPr>
          <p:cNvPr id="4" name="3 Marcador de pie de página"/>
          <p:cNvSpPr>
            <a:spLocks noGrp="1"/>
          </p:cNvSpPr>
          <p:nvPr>
            <p:ph type="ftr" sz="quarter" idx="11"/>
          </p:nvPr>
        </p:nvSpPr>
        <p:spPr/>
        <p:txBody>
          <a:bodyPr/>
          <a:lstStyle/>
          <a:p>
            <a:pPr>
              <a:defRPr/>
            </a:pPr>
            <a:endParaRPr lang="es-ES" dirty="0"/>
          </a:p>
        </p:txBody>
      </p:sp>
      <p:pic>
        <p:nvPicPr>
          <p:cNvPr id="2" name="Imagen 1">
            <a:extLst>
              <a:ext uri="{FF2B5EF4-FFF2-40B4-BE49-F238E27FC236}">
                <a16:creationId xmlns:a16="http://schemas.microsoft.com/office/drawing/2014/main" id="{A5FFE5C5-B918-4104-851B-AD21245EE700}"/>
              </a:ext>
            </a:extLst>
          </p:cNvPr>
          <p:cNvPicPr>
            <a:picLocks noChangeAspect="1"/>
          </p:cNvPicPr>
          <p:nvPr/>
        </p:nvPicPr>
        <p:blipFill>
          <a:blip r:embed="rId3"/>
          <a:stretch>
            <a:fillRect/>
          </a:stretch>
        </p:blipFill>
        <p:spPr>
          <a:xfrm>
            <a:off x="899071" y="4568340"/>
            <a:ext cx="6810375" cy="2428875"/>
          </a:xfrm>
          <a:prstGeom prst="rect">
            <a:avLst/>
          </a:prstGeom>
        </p:spPr>
      </p:pic>
    </p:spTree>
    <p:extLst>
      <p:ext uri="{BB962C8B-B14F-4D97-AF65-F5344CB8AC3E}">
        <p14:creationId xmlns:p14="http://schemas.microsoft.com/office/powerpoint/2010/main" val="526364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E6EA1-CCA8-4A14-A2ED-498D7E6456C3}"/>
              </a:ext>
            </a:extLst>
          </p:cNvPr>
          <p:cNvSpPr>
            <a:spLocks noGrp="1"/>
          </p:cNvSpPr>
          <p:nvPr>
            <p:ph type="title"/>
          </p:nvPr>
        </p:nvSpPr>
        <p:spPr/>
        <p:txBody>
          <a:bodyPr/>
          <a:lstStyle/>
          <a:p>
            <a:r>
              <a:rPr lang="es-ES" dirty="0">
                <a:solidFill>
                  <a:schemeClr val="tx2"/>
                </a:solidFill>
              </a:rPr>
              <a:t>Legitimación y consentimiento</a:t>
            </a:r>
          </a:p>
        </p:txBody>
      </p:sp>
      <p:sp>
        <p:nvSpPr>
          <p:cNvPr id="3" name="Marcador de contenido 2">
            <a:extLst>
              <a:ext uri="{FF2B5EF4-FFF2-40B4-BE49-F238E27FC236}">
                <a16:creationId xmlns:a16="http://schemas.microsoft.com/office/drawing/2014/main" id="{8FB78D9F-7E45-483C-9D9F-EC82E534DA73}"/>
              </a:ext>
            </a:extLst>
          </p:cNvPr>
          <p:cNvSpPr>
            <a:spLocks noGrp="1"/>
          </p:cNvSpPr>
          <p:nvPr>
            <p:ph idx="1"/>
          </p:nvPr>
        </p:nvSpPr>
        <p:spPr/>
        <p:txBody>
          <a:bodyPr/>
          <a:lstStyle/>
          <a:p>
            <a:pPr marL="0" lvl="0" indent="0" algn="ctr">
              <a:buNone/>
              <a:defRPr/>
            </a:pPr>
            <a:r>
              <a:rPr lang="es-ES" sz="2800" b="1" dirty="0">
                <a:solidFill>
                  <a:prstClr val="black"/>
                </a:solidFill>
              </a:rPr>
              <a:t>Hasta 24/5/2018</a:t>
            </a:r>
            <a:r>
              <a:rPr lang="es-ES" sz="1800" dirty="0">
                <a:solidFill>
                  <a:prstClr val="black"/>
                </a:solidFill>
              </a:rPr>
              <a:t>.</a:t>
            </a:r>
          </a:p>
          <a:p>
            <a:pPr marL="0" lvl="0" indent="0" algn="ctr">
              <a:buNone/>
              <a:defRPr/>
            </a:pPr>
            <a:endParaRPr lang="es-ES" sz="1800" dirty="0">
              <a:solidFill>
                <a:prstClr val="black"/>
              </a:solidFill>
            </a:endParaRPr>
          </a:p>
          <a:p>
            <a:pPr lvl="0">
              <a:defRPr/>
            </a:pPr>
            <a:r>
              <a:rPr lang="es-ES" sz="2000" b="1" dirty="0">
                <a:solidFill>
                  <a:schemeClr val="tx2"/>
                </a:solidFill>
              </a:rPr>
              <a:t>Regla general</a:t>
            </a:r>
            <a:r>
              <a:rPr lang="es-ES" sz="2000" dirty="0">
                <a:solidFill>
                  <a:prstClr val="black"/>
                </a:solidFill>
              </a:rPr>
              <a:t>, art. 6.1 LOPD:  no pueden recabarse/tratarse  datos sin  consentimiento previo  e inequívoco del interesado, </a:t>
            </a:r>
            <a:r>
              <a:rPr lang="es-ES" sz="2000" u="sng" dirty="0">
                <a:solidFill>
                  <a:prstClr val="black"/>
                </a:solidFill>
              </a:rPr>
              <a:t>salvo que una norma con rango de Ley nos autorice a ello.</a:t>
            </a:r>
          </a:p>
          <a:p>
            <a:pPr lvl="0">
              <a:buNone/>
              <a:defRPr/>
            </a:pPr>
            <a:endParaRPr lang="es-ES" sz="2000" dirty="0">
              <a:solidFill>
                <a:prstClr val="black"/>
              </a:solidFill>
            </a:endParaRPr>
          </a:p>
          <a:p>
            <a:pPr lvl="0" algn="just">
              <a:defRPr/>
            </a:pPr>
            <a:r>
              <a:rPr lang="es-ES" sz="2000" b="1" dirty="0">
                <a:solidFill>
                  <a:schemeClr val="tx2"/>
                </a:solidFill>
              </a:rPr>
              <a:t>Excepciones</a:t>
            </a:r>
            <a:r>
              <a:rPr lang="es-ES" sz="2000" b="1" dirty="0">
                <a:solidFill>
                  <a:prstClr val="black"/>
                </a:solidFill>
              </a:rPr>
              <a:t> </a:t>
            </a:r>
            <a:r>
              <a:rPr lang="es-ES" sz="2000" dirty="0">
                <a:solidFill>
                  <a:prstClr val="black"/>
                </a:solidFill>
              </a:rPr>
              <a:t>art. 6.2 LOPD </a:t>
            </a:r>
            <a:r>
              <a:rPr lang="es-ES" sz="2000" b="1" dirty="0">
                <a:solidFill>
                  <a:schemeClr val="tx2"/>
                </a:solidFill>
              </a:rPr>
              <a:t>No será preciso el consentimiento </a:t>
            </a:r>
            <a:r>
              <a:rPr lang="es-ES" sz="2000" dirty="0">
                <a:solidFill>
                  <a:prstClr val="black"/>
                </a:solidFill>
              </a:rPr>
              <a:t>cuando los datos de carácter personal se recojan para el ejercicio de las funciones propias de las Administraciones públicas en el ámbito de sus competencias; </a:t>
            </a:r>
            <a:r>
              <a:rPr lang="es-ES" sz="2000" b="1" dirty="0">
                <a:solidFill>
                  <a:schemeClr val="tx2"/>
                </a:solidFill>
              </a:rPr>
              <a:t>cuando se refieran a las partes de un contrato o precontrato de una relación negocial, laboral o administrativa y sean necesarios para su mantenimiento o cumplimiento</a:t>
            </a:r>
            <a:r>
              <a:rPr lang="es-ES" sz="2000" dirty="0">
                <a:solidFill>
                  <a:prstClr val="black"/>
                </a:solidFill>
              </a:rPr>
              <a:t>; cuando el tratamiento de los datos tenga por finalidad proteger un interés vital del interesado en los términos del artículo 7, apartado 6 , de la presente Ley, o cuando los datos figuren en fuentes accesibles al público y su tratamiento sea necesario para la satisfacción del interés legítimo perseguido por el responsable del fichero o por el del tercero a quien se comuniquen los datos, siempre que no se vulneren los derechos y libertades fundamentales del interesado</a:t>
            </a:r>
          </a:p>
          <a:p>
            <a:endParaRPr lang="es-ES" dirty="0"/>
          </a:p>
        </p:txBody>
      </p:sp>
    </p:spTree>
    <p:extLst>
      <p:ext uri="{BB962C8B-B14F-4D97-AF65-F5344CB8AC3E}">
        <p14:creationId xmlns:p14="http://schemas.microsoft.com/office/powerpoint/2010/main" val="3395499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09702-169A-4C0F-9C1F-3228BC33E87B}"/>
              </a:ext>
            </a:extLst>
          </p:cNvPr>
          <p:cNvSpPr>
            <a:spLocks noGrp="1"/>
          </p:cNvSpPr>
          <p:nvPr>
            <p:ph type="title"/>
          </p:nvPr>
        </p:nvSpPr>
        <p:spPr/>
        <p:txBody>
          <a:bodyPr/>
          <a:lstStyle/>
          <a:p>
            <a:r>
              <a:rPr lang="es-ES" dirty="0">
                <a:solidFill>
                  <a:srgbClr val="1F497D"/>
                </a:solidFill>
              </a:rPr>
              <a:t>Legitimación y consentimiento</a:t>
            </a:r>
            <a:endParaRPr lang="es-ES" dirty="0"/>
          </a:p>
        </p:txBody>
      </p:sp>
      <p:sp>
        <p:nvSpPr>
          <p:cNvPr id="3" name="Marcador de contenido 2">
            <a:extLst>
              <a:ext uri="{FF2B5EF4-FFF2-40B4-BE49-F238E27FC236}">
                <a16:creationId xmlns:a16="http://schemas.microsoft.com/office/drawing/2014/main" id="{3A13F17C-A677-4F65-9EF8-357360154764}"/>
              </a:ext>
            </a:extLst>
          </p:cNvPr>
          <p:cNvSpPr>
            <a:spLocks noGrp="1"/>
          </p:cNvSpPr>
          <p:nvPr>
            <p:ph idx="1"/>
          </p:nvPr>
        </p:nvSpPr>
        <p:spPr/>
        <p:txBody>
          <a:bodyPr>
            <a:normAutofit/>
          </a:bodyPr>
          <a:lstStyle/>
          <a:p>
            <a:pPr lvl="0"/>
            <a:r>
              <a:rPr lang="es-ES" sz="2000" dirty="0">
                <a:solidFill>
                  <a:prstClr val="black"/>
                </a:solidFill>
              </a:rPr>
              <a:t>Art. 7 LOPD:</a:t>
            </a:r>
          </a:p>
          <a:p>
            <a:pPr lvl="0">
              <a:buNone/>
            </a:pPr>
            <a:r>
              <a:rPr lang="es-ES" sz="2000" dirty="0">
                <a:solidFill>
                  <a:prstClr val="black"/>
                </a:solidFill>
              </a:rPr>
              <a:t>	1. De acuerdo con lo establecido en el apartado 2 del art. 16 de la Constitución, nadie podrá ser obligado a declarar sobre su </a:t>
            </a:r>
            <a:r>
              <a:rPr lang="es-ES" sz="2000" dirty="0">
                <a:solidFill>
                  <a:prstClr val="black"/>
                </a:solidFill>
                <a:highlight>
                  <a:srgbClr val="FFFF00"/>
                </a:highlight>
              </a:rPr>
              <a:t>ideología, religión o creencias</a:t>
            </a:r>
            <a:r>
              <a:rPr lang="es-ES" sz="2000" dirty="0">
                <a:solidFill>
                  <a:prstClr val="black"/>
                </a:solidFill>
              </a:rPr>
              <a:t>.</a:t>
            </a:r>
          </a:p>
          <a:p>
            <a:pPr lvl="0">
              <a:buNone/>
            </a:pPr>
            <a:r>
              <a:rPr lang="es-ES" sz="2000" dirty="0">
                <a:solidFill>
                  <a:prstClr val="black"/>
                </a:solidFill>
              </a:rPr>
              <a:t>	Cuando en relación con estos datos se proceda a recabar el consentimiento a que se refiere el apartado siguiente, se advertirá al interesado acerca de su derecho a no prestarlo.</a:t>
            </a:r>
          </a:p>
          <a:p>
            <a:pPr lvl="0">
              <a:buNone/>
            </a:pPr>
            <a:r>
              <a:rPr lang="es-ES" sz="2000" dirty="0">
                <a:solidFill>
                  <a:prstClr val="black"/>
                </a:solidFill>
              </a:rPr>
              <a:t>	2. Sólo con el </a:t>
            </a:r>
            <a:r>
              <a:rPr lang="es-ES" sz="2000" dirty="0">
                <a:solidFill>
                  <a:prstClr val="black"/>
                </a:solidFill>
                <a:highlight>
                  <a:srgbClr val="FFFF00"/>
                </a:highlight>
              </a:rPr>
              <a:t>consentimiento </a:t>
            </a:r>
            <a:r>
              <a:rPr lang="es-ES" sz="2000" b="1" dirty="0">
                <a:solidFill>
                  <a:prstClr val="black"/>
                </a:solidFill>
                <a:highlight>
                  <a:srgbClr val="FFFF00"/>
                </a:highlight>
              </a:rPr>
              <a:t>expreso y por escrito</a:t>
            </a:r>
            <a:r>
              <a:rPr lang="es-ES" sz="2000" dirty="0">
                <a:solidFill>
                  <a:prstClr val="black"/>
                </a:solidFill>
                <a:highlight>
                  <a:srgbClr val="FFFF00"/>
                </a:highlight>
              </a:rPr>
              <a:t> </a:t>
            </a:r>
            <a:r>
              <a:rPr lang="es-ES" sz="2000" dirty="0">
                <a:solidFill>
                  <a:prstClr val="black"/>
                </a:solidFill>
              </a:rPr>
              <a:t>del afectado podrán ser objeto de tratamiento los datos de carácter personal que revelen la ideología, afiliación sindical, religión y creencias </a:t>
            </a:r>
          </a:p>
          <a:p>
            <a:pPr lvl="0">
              <a:buNone/>
            </a:pPr>
            <a:r>
              <a:rPr lang="es-ES" sz="2000" dirty="0">
                <a:solidFill>
                  <a:prstClr val="black"/>
                </a:solidFill>
              </a:rPr>
              <a:t>	</a:t>
            </a:r>
          </a:p>
          <a:p>
            <a:pPr lvl="0">
              <a:buNone/>
            </a:pPr>
            <a:r>
              <a:rPr lang="es-ES" sz="2000" dirty="0">
                <a:solidFill>
                  <a:prstClr val="black"/>
                </a:solidFill>
              </a:rPr>
              <a:t>	3. Los datos de carácter personal que hagan referencia al </a:t>
            </a:r>
            <a:r>
              <a:rPr lang="es-ES" sz="2000" dirty="0">
                <a:solidFill>
                  <a:prstClr val="black"/>
                </a:solidFill>
                <a:highlight>
                  <a:srgbClr val="FFFF00"/>
                </a:highlight>
              </a:rPr>
              <a:t>origen racial, a la salud y a la vida sexual </a:t>
            </a:r>
            <a:r>
              <a:rPr lang="es-ES" sz="2000" dirty="0">
                <a:solidFill>
                  <a:prstClr val="black"/>
                </a:solidFill>
              </a:rPr>
              <a:t>sólo podrán ser recabados, tratados y cedidos cuando, por razones de interés general, así lo disponga una </a:t>
            </a:r>
            <a:r>
              <a:rPr lang="es-ES" sz="2000" dirty="0">
                <a:solidFill>
                  <a:prstClr val="black"/>
                </a:solidFill>
                <a:highlight>
                  <a:srgbClr val="FFFF00"/>
                </a:highlight>
              </a:rPr>
              <a:t>ley</a:t>
            </a:r>
            <a:r>
              <a:rPr lang="es-ES" sz="2000" dirty="0">
                <a:solidFill>
                  <a:prstClr val="black"/>
                </a:solidFill>
              </a:rPr>
              <a:t> o el afectado </a:t>
            </a:r>
            <a:r>
              <a:rPr lang="es-ES" sz="2000" dirty="0">
                <a:solidFill>
                  <a:prstClr val="black"/>
                </a:solidFill>
                <a:highlight>
                  <a:srgbClr val="FFFF00"/>
                </a:highlight>
              </a:rPr>
              <a:t>consienta</a:t>
            </a:r>
            <a:r>
              <a:rPr lang="es-ES" sz="2000" dirty="0">
                <a:solidFill>
                  <a:prstClr val="black"/>
                </a:solidFill>
              </a:rPr>
              <a:t> </a:t>
            </a:r>
            <a:r>
              <a:rPr lang="es-ES" sz="2000" b="1" dirty="0">
                <a:solidFill>
                  <a:prstClr val="black"/>
                </a:solidFill>
                <a:highlight>
                  <a:srgbClr val="FFFF00"/>
                </a:highlight>
              </a:rPr>
              <a:t>expresamente.</a:t>
            </a:r>
          </a:p>
          <a:p>
            <a:pPr lvl="0">
              <a:buNone/>
            </a:pPr>
            <a:r>
              <a:rPr lang="es-ES" sz="2000" b="1" dirty="0">
                <a:solidFill>
                  <a:prstClr val="black"/>
                </a:solidFill>
              </a:rPr>
              <a:t>	Ver informe AEPD 2008-0453:</a:t>
            </a:r>
          </a:p>
          <a:p>
            <a:pPr lvl="0">
              <a:buNone/>
            </a:pPr>
            <a:r>
              <a:rPr lang="es-ES" sz="2000" b="1" dirty="0">
                <a:solidFill>
                  <a:prstClr val="black"/>
                </a:solidFill>
              </a:rPr>
              <a:t>	</a:t>
            </a:r>
            <a:r>
              <a:rPr lang="es-ES" sz="2000" b="1" dirty="0">
                <a:solidFill>
                  <a:prstClr val="black"/>
                </a:solidFill>
                <a:hlinkClick r:id="rId2"/>
              </a:rPr>
              <a:t>https://www.agpd.es/portalweb/canaldocumentacion/informes_juridicos/conceptos/common/pdfs/2008-0453_Consentimiento-al-tratamiento-de-datos-especialmente-protegidos-incorporados-a-fichero.pdf</a:t>
            </a:r>
            <a:endParaRPr lang="es-ES" sz="2000" b="1" dirty="0">
              <a:solidFill>
                <a:prstClr val="black"/>
              </a:solidFill>
            </a:endParaRPr>
          </a:p>
        </p:txBody>
      </p:sp>
    </p:spTree>
    <p:extLst>
      <p:ext uri="{BB962C8B-B14F-4D97-AF65-F5344CB8AC3E}">
        <p14:creationId xmlns:p14="http://schemas.microsoft.com/office/powerpoint/2010/main" val="1361320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title"/>
          </p:nvPr>
        </p:nvSpPr>
        <p:spPr/>
        <p:txBody>
          <a:bodyPr>
            <a:normAutofit/>
          </a:bodyPr>
          <a:lstStyle/>
          <a:p>
            <a:pPr eaLnBrk="1" hangingPunct="1"/>
            <a:r>
              <a:rPr lang="es-ES" sz="3600" b="1" dirty="0">
                <a:solidFill>
                  <a:schemeClr val="tx2"/>
                </a:solidFill>
              </a:rPr>
              <a:t>Legitimación y consentimiento</a:t>
            </a:r>
          </a:p>
        </p:txBody>
      </p:sp>
      <p:sp>
        <p:nvSpPr>
          <p:cNvPr id="66563" name="2 Marcador de contenido"/>
          <p:cNvSpPr>
            <a:spLocks noGrp="1"/>
          </p:cNvSpPr>
          <p:nvPr>
            <p:ph idx="1"/>
          </p:nvPr>
        </p:nvSpPr>
        <p:spPr>
          <a:xfrm>
            <a:off x="899071" y="1763465"/>
            <a:ext cx="10297144" cy="6120680"/>
          </a:xfrm>
        </p:spPr>
        <p:txBody>
          <a:bodyPr>
            <a:normAutofit lnSpcReduction="10000"/>
          </a:bodyPr>
          <a:lstStyle/>
          <a:p>
            <a:pPr algn="just" eaLnBrk="1" hangingPunct="1">
              <a:buFont typeface="Arial" pitchFamily="34" charset="0"/>
              <a:buChar char="•"/>
              <a:defRPr/>
            </a:pPr>
            <a:r>
              <a:rPr lang="es-ES" dirty="0"/>
              <a:t>¿Implicaciones prácticas? </a:t>
            </a:r>
          </a:p>
          <a:p>
            <a:pPr algn="just" eaLnBrk="1" hangingPunct="1">
              <a:buFont typeface="Arial" pitchFamily="34" charset="0"/>
              <a:buChar char="•"/>
              <a:defRPr/>
            </a:pPr>
            <a:endParaRPr lang="es-ES" dirty="0"/>
          </a:p>
          <a:p>
            <a:pPr lvl="1" algn="just">
              <a:buFont typeface="Arial" pitchFamily="34" charset="0"/>
              <a:buChar char="•"/>
              <a:defRPr/>
            </a:pPr>
            <a:r>
              <a:rPr lang="es-ES" dirty="0"/>
              <a:t>Ejemplo: accidente de circulación.</a:t>
            </a:r>
          </a:p>
          <a:p>
            <a:pPr algn="just" eaLnBrk="1" hangingPunct="1">
              <a:buFont typeface="Arial" pitchFamily="34" charset="0"/>
              <a:buChar char="•"/>
              <a:defRPr/>
            </a:pPr>
            <a:endParaRPr lang="es-ES" dirty="0"/>
          </a:p>
          <a:p>
            <a:pPr lvl="2" algn="just">
              <a:buFont typeface="Wingdings" panose="05000000000000000000" pitchFamily="2" charset="2"/>
              <a:buChar char="§"/>
              <a:defRPr/>
            </a:pPr>
            <a:r>
              <a:rPr lang="es-ES" dirty="0"/>
              <a:t>Contrato a un abogado para que reclame los daños materiales sufridos por mi coche. </a:t>
            </a:r>
            <a:r>
              <a:rPr lang="es-ES" b="1" dirty="0">
                <a:solidFill>
                  <a:schemeClr val="tx2"/>
                </a:solidFill>
              </a:rPr>
              <a:t>No necesito pedir consentimiento</a:t>
            </a:r>
            <a:r>
              <a:rPr lang="es-ES" dirty="0"/>
              <a:t>.</a:t>
            </a:r>
          </a:p>
          <a:p>
            <a:pPr lvl="2" algn="just">
              <a:buFont typeface="Wingdings" panose="05000000000000000000" pitchFamily="2" charset="2"/>
              <a:buChar char="§"/>
              <a:defRPr/>
            </a:pPr>
            <a:endParaRPr lang="es-ES" dirty="0"/>
          </a:p>
          <a:p>
            <a:pPr lvl="2" algn="just">
              <a:buFont typeface="Wingdings" panose="05000000000000000000" pitchFamily="2" charset="2"/>
              <a:buChar char="§"/>
              <a:defRPr/>
            </a:pPr>
            <a:r>
              <a:rPr lang="es-ES" dirty="0"/>
              <a:t>Contrato a un abogado para que reclame los daños materiales sufridos por mi coche y mis </a:t>
            </a:r>
            <a:r>
              <a:rPr lang="es-ES" dirty="0">
                <a:highlight>
                  <a:srgbClr val="FFFF00"/>
                </a:highlight>
              </a:rPr>
              <a:t>lesiones</a:t>
            </a:r>
            <a:r>
              <a:rPr lang="es-ES" dirty="0"/>
              <a:t>. </a:t>
            </a:r>
            <a:r>
              <a:rPr lang="es-ES" b="1" dirty="0">
                <a:solidFill>
                  <a:schemeClr val="tx2"/>
                </a:solidFill>
              </a:rPr>
              <a:t>Necesito consentimiento expreso</a:t>
            </a:r>
            <a:r>
              <a:rPr lang="es-ES" b="1" dirty="0"/>
              <a:t>.</a:t>
            </a:r>
          </a:p>
          <a:p>
            <a:pPr lvl="2" algn="just">
              <a:buFont typeface="Wingdings" panose="05000000000000000000" pitchFamily="2" charset="2"/>
              <a:buChar char="§"/>
              <a:defRPr/>
            </a:pPr>
            <a:endParaRPr lang="es-ES" b="1" dirty="0"/>
          </a:p>
          <a:p>
            <a:pPr lvl="2" algn="just">
              <a:buFont typeface="Wingdings" panose="05000000000000000000" pitchFamily="2" charset="2"/>
              <a:buChar char="§"/>
              <a:defRPr/>
            </a:pPr>
            <a:r>
              <a:rPr lang="es-ES" dirty="0"/>
              <a:t>Contrato a un abogado para que reclame los daños materiales sufridos por mi coche, mis lesiones y que impida que me hagan una trasfusión, por que soy </a:t>
            </a:r>
            <a:r>
              <a:rPr lang="es-ES" dirty="0">
                <a:highlight>
                  <a:srgbClr val="FFFF00"/>
                </a:highlight>
              </a:rPr>
              <a:t>testigo de Jehová.</a:t>
            </a:r>
            <a:r>
              <a:rPr lang="es-ES" dirty="0"/>
              <a:t> </a:t>
            </a:r>
            <a:r>
              <a:rPr lang="es-ES" b="1" dirty="0">
                <a:solidFill>
                  <a:schemeClr val="tx2"/>
                </a:solidFill>
              </a:rPr>
              <a:t>Necesito consentimiento expreso y escrito</a:t>
            </a:r>
            <a:r>
              <a:rPr lang="es-ES" b="1" dirty="0"/>
              <a:t>.</a:t>
            </a:r>
          </a:p>
        </p:txBody>
      </p:sp>
      <p:sp>
        <p:nvSpPr>
          <p:cNvPr id="4" name="3 Marcador de pie de página"/>
          <p:cNvSpPr>
            <a:spLocks noGrp="1"/>
          </p:cNvSpPr>
          <p:nvPr>
            <p:ph type="ftr" sz="quarter" idx="11"/>
          </p:nvPr>
        </p:nvSpPr>
        <p:spPr/>
        <p:txBody>
          <a:bodyPr/>
          <a:lstStyle/>
          <a:p>
            <a:pPr>
              <a:defRPr/>
            </a:pPr>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idx="4294967295"/>
          </p:nvPr>
        </p:nvSpPr>
        <p:spPr>
          <a:xfrm>
            <a:off x="593964" y="360400"/>
            <a:ext cx="10691337" cy="1187041"/>
          </a:xfrm>
        </p:spPr>
        <p:txBody>
          <a:bodyPr/>
          <a:lstStyle/>
          <a:p>
            <a:pPr eaLnBrk="1" hangingPunct="1"/>
            <a:r>
              <a:rPr lang="es-ES" dirty="0">
                <a:solidFill>
                  <a:schemeClr val="tx2"/>
                </a:solidFill>
              </a:rPr>
              <a:t>Legitimación y consentimiento</a:t>
            </a:r>
          </a:p>
        </p:txBody>
      </p:sp>
      <p:sp>
        <p:nvSpPr>
          <p:cNvPr id="57347" name="2 Marcador de contenido"/>
          <p:cNvSpPr>
            <a:spLocks noGrp="1"/>
          </p:cNvSpPr>
          <p:nvPr>
            <p:ph idx="4294967295"/>
          </p:nvPr>
        </p:nvSpPr>
        <p:spPr>
          <a:xfrm>
            <a:off x="593964" y="1475434"/>
            <a:ext cx="10691337" cy="6563740"/>
          </a:xfrm>
        </p:spPr>
        <p:txBody>
          <a:bodyPr>
            <a:normAutofit/>
          </a:bodyPr>
          <a:lstStyle/>
          <a:p>
            <a:pPr algn="ctr">
              <a:buFont typeface="Arial" charset="0"/>
              <a:buNone/>
            </a:pPr>
            <a:r>
              <a:rPr lang="es-ES" sz="2000" b="1" dirty="0"/>
              <a:t>A partir 25/5/2018</a:t>
            </a:r>
          </a:p>
          <a:p>
            <a:pPr>
              <a:buFont typeface="Arial" charset="0"/>
              <a:buNone/>
            </a:pPr>
            <a:endParaRPr lang="es-ES" sz="2000" b="1" dirty="0"/>
          </a:p>
          <a:p>
            <a:pPr>
              <a:buFont typeface="Arial" charset="0"/>
              <a:buNone/>
            </a:pPr>
            <a:r>
              <a:rPr lang="es-ES" sz="2000" b="1" dirty="0"/>
              <a:t>Art. 6 RGPD recoge las distintas causas legitimadoras del tratamiento de datos</a:t>
            </a:r>
          </a:p>
          <a:p>
            <a:pPr>
              <a:buFont typeface="Arial" charset="0"/>
              <a:buNone/>
            </a:pPr>
            <a:endParaRPr lang="es-ES" sz="2000" b="1" dirty="0"/>
          </a:p>
          <a:p>
            <a:pPr>
              <a:buFont typeface="Arial" charset="0"/>
              <a:buNone/>
            </a:pPr>
            <a:r>
              <a:rPr lang="es-ES" sz="2000" dirty="0"/>
              <a:t>1.El tratamiento </a:t>
            </a:r>
            <a:r>
              <a:rPr lang="es-ES" sz="2000" b="1" dirty="0"/>
              <a:t>solo será lícito si se cumple al menos una de las siguientes condiciones</a:t>
            </a:r>
            <a:r>
              <a:rPr lang="es-ES" sz="2000" dirty="0"/>
              <a:t>: </a:t>
            </a:r>
          </a:p>
          <a:p>
            <a:pPr marL="457200" indent="-457200">
              <a:buFont typeface="Arial" charset="0"/>
              <a:buAutoNum type="alphaLcParenR"/>
            </a:pPr>
            <a:r>
              <a:rPr lang="es-ES" sz="2000" dirty="0"/>
              <a:t>el interesado dio su consentimiento para el tratamiento de sus datos personales para uno o varios fines específicos; </a:t>
            </a:r>
          </a:p>
          <a:p>
            <a:pPr marL="457200" indent="-457200">
              <a:buFont typeface="Arial" charset="0"/>
              <a:buAutoNum type="alphaLcParenR"/>
            </a:pPr>
            <a:r>
              <a:rPr lang="es-ES" sz="2000" dirty="0">
                <a:highlight>
                  <a:srgbClr val="FFFF00"/>
                </a:highlight>
              </a:rPr>
              <a:t>el tratamiento es necesario para la ejecución de un contrato en el que el interesado es parte o para la aplicación a petición de este de medidas precontractuales</a:t>
            </a:r>
            <a:r>
              <a:rPr lang="es-ES" sz="2000" dirty="0"/>
              <a:t>;</a:t>
            </a:r>
          </a:p>
          <a:p>
            <a:pPr marL="457200" indent="-457200">
              <a:buFont typeface="Arial" charset="0"/>
              <a:buAutoNum type="alphaLcParenR"/>
            </a:pPr>
            <a:r>
              <a:rPr lang="es-ES" sz="2000" dirty="0"/>
              <a:t>el tratamiento es necesario para el cumplimiento de una obligación legal aplicable al responsable del tratamiento; </a:t>
            </a:r>
          </a:p>
          <a:p>
            <a:pPr marL="457200" indent="-457200">
              <a:buFont typeface="Arial" charset="0"/>
              <a:buAutoNum type="alphaLcParenR"/>
            </a:pPr>
            <a:r>
              <a:rPr lang="es-ES" sz="2000" dirty="0"/>
              <a:t>el tratamiento es necesario para proteger intereses vitales del interesado o de otra persona física; </a:t>
            </a:r>
          </a:p>
          <a:p>
            <a:pPr marL="457200" indent="-457200">
              <a:buFont typeface="Arial" charset="0"/>
              <a:buAutoNum type="alphaLcParenR"/>
            </a:pPr>
            <a:r>
              <a:rPr lang="es-ES" sz="2000" dirty="0"/>
              <a:t>el tratamiento es necesario para el cumplimiento de una misión realizada en interés público o en el ejercicio de poderes públicos conferidos al responsable del tratamiento; </a:t>
            </a:r>
          </a:p>
          <a:p>
            <a:pPr marL="457200" indent="-457200">
              <a:buFont typeface="Arial" charset="0"/>
              <a:buAutoNum type="alphaLcParenR"/>
            </a:pPr>
            <a:r>
              <a:rPr lang="es-ES" sz="2000" dirty="0"/>
              <a:t>el tratamiento es necesario para la satisfacción de intereses legítimos perseguidos por el responsable del tratamiento o por un tercero, siempre que sobre dichos intereses no prevalezcan los intereses o los derechos y libertades fundamentales del interesado que requieran la protección de datos personales, en particular cuando el interesado sea un niño.</a:t>
            </a:r>
          </a:p>
        </p:txBody>
      </p:sp>
      <p:sp>
        <p:nvSpPr>
          <p:cNvPr id="4" name="3 Marcador de pie de página"/>
          <p:cNvSpPr txBox="1">
            <a:spLocks noGrp="1"/>
          </p:cNvSpPr>
          <p:nvPr/>
        </p:nvSpPr>
        <p:spPr>
          <a:xfrm>
            <a:off x="1796256" y="7357271"/>
            <a:ext cx="8286750" cy="434975"/>
          </a:xfrm>
          <a:prstGeom prst="rect">
            <a:avLst/>
          </a:prstGeom>
          <a:noFill/>
        </p:spPr>
        <p:txBody>
          <a:bodyPr anchor="ctr"/>
          <a:lstStyle/>
          <a:p>
            <a:pPr algn="ctr">
              <a:defRPr/>
            </a:pPr>
            <a:endParaRPr lang="es-ES" sz="800" dirty="0">
              <a:solidFill>
                <a:schemeClr val="tx1">
                  <a:tint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idx="4294967295"/>
          </p:nvPr>
        </p:nvSpPr>
        <p:spPr/>
        <p:txBody>
          <a:bodyPr>
            <a:normAutofit/>
          </a:bodyPr>
          <a:lstStyle/>
          <a:p>
            <a:pPr eaLnBrk="1" hangingPunct="1"/>
            <a:r>
              <a:rPr lang="es-ES" sz="3600" dirty="0">
                <a:solidFill>
                  <a:schemeClr val="tx2"/>
                </a:solidFill>
              </a:rPr>
              <a:t>Consentimiento y legitimación</a:t>
            </a:r>
          </a:p>
        </p:txBody>
      </p:sp>
      <p:sp>
        <p:nvSpPr>
          <p:cNvPr id="57347" name="2 Marcador de contenido"/>
          <p:cNvSpPr>
            <a:spLocks noGrp="1"/>
          </p:cNvSpPr>
          <p:nvPr>
            <p:ph idx="4294967295"/>
          </p:nvPr>
        </p:nvSpPr>
        <p:spPr/>
        <p:txBody>
          <a:bodyPr>
            <a:normAutofit lnSpcReduction="10000"/>
          </a:bodyPr>
          <a:lstStyle/>
          <a:p>
            <a:pPr>
              <a:buFont typeface="Arial" charset="0"/>
              <a:buNone/>
            </a:pPr>
            <a:endParaRPr lang="es-ES" sz="1600" b="1" dirty="0"/>
          </a:p>
          <a:p>
            <a:pPr algn="just">
              <a:buFont typeface="Arial" charset="0"/>
              <a:buNone/>
            </a:pPr>
            <a:r>
              <a:rPr lang="es-ES" sz="1600" b="1" dirty="0"/>
              <a:t>	</a:t>
            </a:r>
            <a:r>
              <a:rPr lang="es-ES" sz="2400" b="1" dirty="0"/>
              <a:t>Artículo 9  RGPD Tratamiento de categorías especiales de datos personales</a:t>
            </a:r>
          </a:p>
          <a:p>
            <a:pPr algn="just">
              <a:buFont typeface="Arial" charset="0"/>
              <a:buNone/>
            </a:pPr>
            <a:endParaRPr lang="es-ES" sz="2400" dirty="0"/>
          </a:p>
          <a:p>
            <a:pPr algn="just">
              <a:buFont typeface="Arial" charset="0"/>
              <a:buNone/>
            </a:pPr>
            <a:r>
              <a:rPr lang="es-ES" sz="2400" dirty="0"/>
              <a:t>	1.</a:t>
            </a:r>
            <a:r>
              <a:rPr lang="es-ES" sz="2400" dirty="0">
                <a:highlight>
                  <a:srgbClr val="FFFF00"/>
                </a:highlight>
              </a:rPr>
              <a:t>Quedan prohibidos </a:t>
            </a:r>
            <a:r>
              <a:rPr lang="es-ES" sz="2400" dirty="0"/>
              <a:t>el tratamiento de datos personales que revelen el origen étnico o racial, las opiniones políticas, las convicciones religiosas o filosóficas, o la afiliación sindical, y el tratamiento de datos genéticos, datos biométricos dirigidos a identificar de manera unívoca a una persona física, datos relativos a la salud o datos relativos a la vida sexual o las orientación sexuales de una persona física.</a:t>
            </a:r>
          </a:p>
          <a:p>
            <a:pPr algn="just">
              <a:buFont typeface="Arial" charset="0"/>
              <a:buNone/>
            </a:pPr>
            <a:endParaRPr lang="es-ES" sz="2400" dirty="0"/>
          </a:p>
          <a:p>
            <a:pPr algn="just">
              <a:buFont typeface="Arial" charset="0"/>
              <a:buNone/>
            </a:pPr>
            <a:r>
              <a:rPr lang="es-ES" sz="2400" dirty="0"/>
              <a:t>	2</a:t>
            </a:r>
            <a:r>
              <a:rPr lang="es-ES" sz="2400" dirty="0">
                <a:highlight>
                  <a:srgbClr val="FFFF00"/>
                </a:highlight>
              </a:rPr>
              <a:t>.El apartado 1 </a:t>
            </a:r>
            <a:r>
              <a:rPr lang="es-ES" sz="2400" b="1" dirty="0">
                <a:highlight>
                  <a:srgbClr val="FFFF00"/>
                </a:highlight>
              </a:rPr>
              <a:t>no será de aplicación </a:t>
            </a:r>
            <a:r>
              <a:rPr lang="es-ES" sz="2400" dirty="0">
                <a:highlight>
                  <a:srgbClr val="FFFF00"/>
                </a:highlight>
              </a:rPr>
              <a:t>cuando concurra una de las circunstancias siguientes:</a:t>
            </a:r>
          </a:p>
          <a:p>
            <a:pPr algn="just">
              <a:buFont typeface="Arial" charset="0"/>
              <a:buNone/>
            </a:pPr>
            <a:endParaRPr lang="es-ES" sz="2400" dirty="0"/>
          </a:p>
          <a:p>
            <a:pPr algn="just">
              <a:buFont typeface="Arial" charset="0"/>
              <a:buNone/>
            </a:pPr>
            <a:r>
              <a:rPr lang="es-ES" sz="2400" dirty="0"/>
              <a:t>	</a:t>
            </a:r>
            <a:r>
              <a:rPr lang="es-ES" sz="2400" dirty="0">
                <a:highlight>
                  <a:srgbClr val="FFFF00"/>
                </a:highlight>
              </a:rPr>
              <a:t>F) EL TRATAMIENTO ES NECESARIO PARA LA FORMULACIÓN, EL EJERCICIO O LA DEFENSA DE RECLAMACIONES O CUANDO LOS TRIBUNALES ACTÚEN EN EJERCICIO DE SU FUNCIÓN JUDICIAL</a:t>
            </a:r>
            <a:r>
              <a:rPr lang="es-ES" sz="2400" dirty="0"/>
              <a:t>.</a:t>
            </a:r>
            <a:endParaRPr lang="es-ES" sz="2400" dirty="0">
              <a:highlight>
                <a:srgbClr val="FFFF00"/>
              </a:highlight>
            </a:endParaRPr>
          </a:p>
        </p:txBody>
      </p:sp>
      <p:sp>
        <p:nvSpPr>
          <p:cNvPr id="4" name="3 Marcador de pie de página"/>
          <p:cNvSpPr txBox="1">
            <a:spLocks noGrp="1"/>
          </p:cNvSpPr>
          <p:nvPr/>
        </p:nvSpPr>
        <p:spPr>
          <a:xfrm>
            <a:off x="1796256" y="7357271"/>
            <a:ext cx="8286750" cy="434975"/>
          </a:xfrm>
          <a:prstGeom prst="rect">
            <a:avLst/>
          </a:prstGeom>
          <a:noFill/>
        </p:spPr>
        <p:txBody>
          <a:bodyPr anchor="ctr"/>
          <a:lstStyle/>
          <a:p>
            <a:pPr algn="ctr">
              <a:defRPr/>
            </a:pPr>
            <a:endParaRPr lang="es-ES" sz="800" dirty="0">
              <a:solidFill>
                <a:schemeClr val="tx1">
                  <a:tint val="75000"/>
                </a:schemeClr>
              </a:solidFill>
            </a:endParaRPr>
          </a:p>
        </p:txBody>
      </p:sp>
    </p:spTree>
    <p:extLst>
      <p:ext uri="{BB962C8B-B14F-4D97-AF65-F5344CB8AC3E}">
        <p14:creationId xmlns:p14="http://schemas.microsoft.com/office/powerpoint/2010/main" val="3557277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idx="4294967295"/>
          </p:nvPr>
        </p:nvSpPr>
        <p:spPr/>
        <p:txBody>
          <a:bodyPr/>
          <a:lstStyle/>
          <a:p>
            <a:pPr eaLnBrk="1" hangingPunct="1"/>
            <a:r>
              <a:rPr lang="es-ES" dirty="0">
                <a:solidFill>
                  <a:schemeClr val="tx2"/>
                </a:solidFill>
              </a:rPr>
              <a:t>Legitimación y consentimiento</a:t>
            </a:r>
          </a:p>
        </p:txBody>
      </p:sp>
      <p:sp>
        <p:nvSpPr>
          <p:cNvPr id="57347" name="2 Marcador de contenido"/>
          <p:cNvSpPr>
            <a:spLocks noGrp="1"/>
          </p:cNvSpPr>
          <p:nvPr>
            <p:ph idx="4294967295"/>
          </p:nvPr>
        </p:nvSpPr>
        <p:spPr/>
        <p:txBody>
          <a:bodyPr>
            <a:normAutofit fontScale="92500" lnSpcReduction="10000"/>
          </a:bodyPr>
          <a:lstStyle/>
          <a:p>
            <a:pPr marL="0" indent="0" algn="ctr">
              <a:buNone/>
              <a:defRPr/>
            </a:pPr>
            <a:endParaRPr lang="es-ES" sz="1600" b="1" dirty="0"/>
          </a:p>
          <a:p>
            <a:pPr>
              <a:buFont typeface="Arial" charset="0"/>
              <a:buNone/>
            </a:pPr>
            <a:r>
              <a:rPr lang="es-ES" sz="2100" b="1" dirty="0"/>
              <a:t>	</a:t>
            </a:r>
            <a:r>
              <a:rPr lang="es-ES" sz="2200" b="1" dirty="0"/>
              <a:t>¿Reclamaciones?</a:t>
            </a:r>
          </a:p>
          <a:p>
            <a:pPr>
              <a:buFont typeface="Arial" charset="0"/>
              <a:buNone/>
            </a:pPr>
            <a:endParaRPr lang="es-ES" sz="2200" b="1" dirty="0"/>
          </a:p>
          <a:p>
            <a:pPr>
              <a:buFont typeface="Arial" charset="0"/>
              <a:buNone/>
            </a:pPr>
            <a:endParaRPr lang="es-ES" sz="2200" b="1" dirty="0"/>
          </a:p>
          <a:p>
            <a:pPr>
              <a:buFont typeface="Arial" charset="0"/>
              <a:buNone/>
            </a:pPr>
            <a:r>
              <a:rPr lang="es-ES" sz="2200" b="1" dirty="0"/>
              <a:t>	Considerando (52) RGPD</a:t>
            </a:r>
          </a:p>
          <a:p>
            <a:pPr>
              <a:buFont typeface="Arial" charset="0"/>
              <a:buNone/>
            </a:pPr>
            <a:endParaRPr lang="es-ES" sz="2200" b="1" dirty="0"/>
          </a:p>
          <a:p>
            <a:pPr algn="just">
              <a:buFont typeface="Arial" charset="0"/>
              <a:buNone/>
            </a:pPr>
            <a:r>
              <a:rPr lang="es-ES" sz="2200" b="1" dirty="0"/>
              <a:t>	</a:t>
            </a:r>
            <a:r>
              <a:rPr lang="es-ES" sz="2200" dirty="0">
                <a:highlight>
                  <a:srgbClr val="FFFF00"/>
                </a:highlight>
              </a:rPr>
              <a:t>Asimismo deben autorizarse excepciones a la prohibición de tratar categorías especiales de datos personales</a:t>
            </a:r>
            <a:r>
              <a:rPr lang="es-ES" sz="2200" dirty="0"/>
              <a:t> cuando lo establezca el Derecho de la Unión o de los Estados miembros y siempre que se den las garantías apropiadas, a fin de proteger datos personales y otros derechos fundamentales, cuando sea en interés público, en particular el tratamiento de datos personales en el ámbito de la legislación laboral, la legislación sobre protección social, incluidas las pensiones y con fines de seguridad, supervisión y alerta sanitaria, la prevención o control de enfermedades transmisibles y otras amenazas graves para la salud. Tal excepción es posible para fines en el ámbito de la salud, incluidas la sanidad pública y la gestión de los servicios de asistencia sanitaria, especialmente con el fin de garantizar la calidad y la rentabilidad de los procedimientos utilizados para resolver las reclamaciones de prestaciones y de servicios en el régimen del seguro de enfermedad, o con fines de archivo en interés público, fines de investigación científica e histórica o fines estadísticos. </a:t>
            </a:r>
            <a:r>
              <a:rPr lang="es-ES" sz="2200" dirty="0">
                <a:highlight>
                  <a:srgbClr val="FFFF00"/>
                </a:highlight>
              </a:rPr>
              <a:t>Debe autorizarse asimismo a título excepcional el tratamiento de dichos datos personales cuando sea necesario para la formulación, el ejercicio o la defensa de reclamaciones, ya sea por un procedimiento judicial o un procedimiento administrativo o extrajudicial.</a:t>
            </a:r>
          </a:p>
        </p:txBody>
      </p:sp>
      <p:sp>
        <p:nvSpPr>
          <p:cNvPr id="4" name="3 Marcador de pie de página"/>
          <p:cNvSpPr txBox="1">
            <a:spLocks noGrp="1"/>
          </p:cNvSpPr>
          <p:nvPr/>
        </p:nvSpPr>
        <p:spPr>
          <a:xfrm>
            <a:off x="1796256" y="7357271"/>
            <a:ext cx="8286750" cy="434975"/>
          </a:xfrm>
          <a:prstGeom prst="rect">
            <a:avLst/>
          </a:prstGeom>
          <a:noFill/>
        </p:spPr>
        <p:txBody>
          <a:bodyPr anchor="ctr"/>
          <a:lstStyle/>
          <a:p>
            <a:pPr algn="ctr">
              <a:defRPr/>
            </a:pPr>
            <a:endParaRPr lang="es-ES" sz="800" dirty="0">
              <a:solidFill>
                <a:schemeClr val="tx1">
                  <a:tint val="75000"/>
                </a:schemeClr>
              </a:solidFill>
            </a:endParaRPr>
          </a:p>
        </p:txBody>
      </p:sp>
    </p:spTree>
    <p:extLst>
      <p:ext uri="{BB962C8B-B14F-4D97-AF65-F5344CB8AC3E}">
        <p14:creationId xmlns:p14="http://schemas.microsoft.com/office/powerpoint/2010/main" val="3961385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D1E0B4-719B-4AD7-BB5E-9C286AAE8FD8}"/>
              </a:ext>
            </a:extLst>
          </p:cNvPr>
          <p:cNvSpPr>
            <a:spLocks noGrp="1"/>
          </p:cNvSpPr>
          <p:nvPr>
            <p:ph type="title"/>
          </p:nvPr>
        </p:nvSpPr>
        <p:spPr/>
        <p:txBody>
          <a:bodyPr>
            <a:normAutofit/>
          </a:bodyPr>
          <a:lstStyle/>
          <a:p>
            <a:r>
              <a:rPr lang="es-ES" sz="3600" b="1" dirty="0">
                <a:solidFill>
                  <a:schemeClr val="tx2"/>
                </a:solidFill>
              </a:rPr>
              <a:t>Legitimación y consentimiento</a:t>
            </a:r>
          </a:p>
        </p:txBody>
      </p:sp>
      <p:sp>
        <p:nvSpPr>
          <p:cNvPr id="3" name="Marcador de contenido 2">
            <a:extLst>
              <a:ext uri="{FF2B5EF4-FFF2-40B4-BE49-F238E27FC236}">
                <a16:creationId xmlns:a16="http://schemas.microsoft.com/office/drawing/2014/main" id="{8EDF6526-73A4-4B33-AE46-AC7F2443B7A3}"/>
              </a:ext>
            </a:extLst>
          </p:cNvPr>
          <p:cNvSpPr>
            <a:spLocks noGrp="1"/>
          </p:cNvSpPr>
          <p:nvPr>
            <p:ph idx="1"/>
          </p:nvPr>
        </p:nvSpPr>
        <p:spPr/>
        <p:txBody>
          <a:bodyPr>
            <a:normAutofit fontScale="92500" lnSpcReduction="20000"/>
          </a:bodyPr>
          <a:lstStyle/>
          <a:p>
            <a:r>
              <a:rPr lang="es-ES" dirty="0"/>
              <a:t>Posibilidad ya prevista en la Directiva 95/46/CE (ahora derogada por el RGPD, si bien con fecha de efecto 25 de mayo de 2018), pero no contemplada en la LOPD al trasponer la norma europea.</a:t>
            </a:r>
          </a:p>
          <a:p>
            <a:endParaRPr lang="es-ES" dirty="0"/>
          </a:p>
          <a:p>
            <a:r>
              <a:rPr lang="es-ES" dirty="0"/>
              <a:t>Art. 8.1:los Estados miembros prohibirán el tratamiento de datos personales que revelen el origen racial o étnico, las opiniones políticas, las convicciones religiosas o filosóficas, la pertenencia a sindicatos, así como el tratamiento de los datos relativos a la salud o a la sexualidad.</a:t>
            </a:r>
          </a:p>
          <a:p>
            <a:endParaRPr lang="es-ES" dirty="0"/>
          </a:p>
          <a:p>
            <a:r>
              <a:rPr lang="es-ES" dirty="0"/>
              <a:t> Art. 8.2: Lo dispuesto en el apartado 1 no se aplicará cuando</a:t>
            </a:r>
          </a:p>
          <a:p>
            <a:pPr lvl="1"/>
            <a:r>
              <a:rPr lang="es-ES" dirty="0"/>
              <a:t>e) el tratamiento se refiera a datos que el interesado haya hecho manifiestamente públicos O SEA NECESARIO PARA EL RECONOCIMIENTO, EJERCICIO O DEFENSA DE UN DERECHO EN UN PROCEDIMIENTO JUDICIAL.</a:t>
            </a:r>
          </a:p>
        </p:txBody>
      </p:sp>
    </p:spTree>
    <p:extLst>
      <p:ext uri="{BB962C8B-B14F-4D97-AF65-F5344CB8AC3E}">
        <p14:creationId xmlns:p14="http://schemas.microsoft.com/office/powerpoint/2010/main" val="29983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827063" y="467321"/>
            <a:ext cx="9649072" cy="1143000"/>
          </a:xfrm>
        </p:spPr>
        <p:txBody>
          <a:bodyPr>
            <a:normAutofit/>
          </a:bodyPr>
          <a:lstStyle/>
          <a:p>
            <a:pPr eaLnBrk="1" hangingPunct="1"/>
            <a:r>
              <a:rPr lang="es-ES" sz="3600" b="1" dirty="0">
                <a:solidFill>
                  <a:schemeClr val="tx2"/>
                </a:solidFill>
              </a:rPr>
              <a:t>¿Debe un abogado cumplir con la normativa PD?</a:t>
            </a:r>
          </a:p>
        </p:txBody>
      </p:sp>
      <p:sp>
        <p:nvSpPr>
          <p:cNvPr id="30723" name="2 Marcador de contenido"/>
          <p:cNvSpPr>
            <a:spLocks noGrp="1"/>
          </p:cNvSpPr>
          <p:nvPr>
            <p:ph idx="1"/>
          </p:nvPr>
        </p:nvSpPr>
        <p:spPr/>
        <p:txBody>
          <a:bodyPr>
            <a:normAutofit/>
          </a:bodyPr>
          <a:lstStyle/>
          <a:p>
            <a:pPr algn="just"/>
            <a:r>
              <a:rPr lang="es-ES" sz="1800" dirty="0"/>
              <a:t>El abogado </a:t>
            </a:r>
            <a:r>
              <a:rPr lang="es-ES" sz="1800" b="1" dirty="0"/>
              <a:t>SI</a:t>
            </a:r>
            <a:r>
              <a:rPr lang="es-ES" sz="1800" dirty="0"/>
              <a:t> accede a datos de carácter personal en el desarrollo de sus competencias.</a:t>
            </a:r>
          </a:p>
          <a:p>
            <a:pPr algn="just"/>
            <a:endParaRPr lang="es-ES" sz="1800" dirty="0"/>
          </a:p>
          <a:p>
            <a:pPr algn="just"/>
            <a:r>
              <a:rPr lang="es-ES" sz="1800" dirty="0"/>
              <a:t>El abogado </a:t>
            </a:r>
            <a:r>
              <a:rPr lang="es-ES" sz="1800" b="1" dirty="0"/>
              <a:t>SI</a:t>
            </a:r>
            <a:r>
              <a:rPr lang="es-ES" sz="1800" dirty="0"/>
              <a:t> somete a esos datos de carácter personal a tratamiento informático y/o manual.</a:t>
            </a:r>
          </a:p>
          <a:p>
            <a:pPr algn="just"/>
            <a:endParaRPr lang="es-ES" sz="1800" dirty="0"/>
          </a:p>
          <a:p>
            <a:pPr algn="just"/>
            <a:r>
              <a:rPr lang="es-ES" sz="1800" dirty="0"/>
              <a:t>¿Para? Para el desarrollo de la prestación de servicios objeto de su contratación</a:t>
            </a:r>
          </a:p>
          <a:p>
            <a:pPr algn="just"/>
            <a:endParaRPr lang="es-ES" sz="1800" dirty="0"/>
          </a:p>
          <a:p>
            <a:pPr algn="just"/>
            <a:r>
              <a:rPr lang="es-ES" sz="1800" dirty="0"/>
              <a:t>La ley se aplica a los datos de carácter personal registrados en un soporte físico </a:t>
            </a:r>
            <a:r>
              <a:rPr lang="es-ES" sz="1800" b="1" dirty="0"/>
              <a:t>[AUTOMATIZADO O NO] </a:t>
            </a:r>
            <a:r>
              <a:rPr lang="es-ES" sz="1800" dirty="0"/>
              <a:t>que los haga susceptibles de tratamiento, y a toda modalidad de uso por los sectores público y </a:t>
            </a:r>
            <a:r>
              <a:rPr lang="es-ES" sz="1800" b="1" dirty="0"/>
              <a:t>privado</a:t>
            </a:r>
            <a:r>
              <a:rPr lang="es-ES" sz="1800" dirty="0"/>
              <a:t> (artículo 2 LO 15/1999).  </a:t>
            </a:r>
          </a:p>
          <a:p>
            <a:pPr algn="just"/>
            <a:endParaRPr lang="es-ES" sz="1800" dirty="0"/>
          </a:p>
          <a:p>
            <a:pPr algn="just"/>
            <a:r>
              <a:rPr lang="es-ES" sz="1800" dirty="0"/>
              <a:t>El presente Reglamento se aplica al tratamiento total o parcialmente automatizado de datos personales, así como al tratamiento no automatizado de datos personales contenidos o destinados a ser incluidos en un fichero  (artículo 2 RGPD 2016/679)</a:t>
            </a:r>
          </a:p>
          <a:p>
            <a:pPr algn="just"/>
            <a:endParaRPr lang="es-ES" sz="1800" dirty="0"/>
          </a:p>
          <a:p>
            <a:pPr algn="just"/>
            <a:r>
              <a:rPr lang="es-ES" sz="1800" b="1" dirty="0"/>
              <a:t>Por tanto, el abogado está </a:t>
            </a:r>
            <a:r>
              <a:rPr lang="es-ES" sz="1800" b="1" dirty="0">
                <a:solidFill>
                  <a:schemeClr val="accent1"/>
                </a:solidFill>
              </a:rPr>
              <a:t>obligado al cumplimiento </a:t>
            </a:r>
            <a:r>
              <a:rPr lang="es-ES" sz="1800" b="1" dirty="0"/>
              <a:t>del contenido de la normativa sobre protección de datos.</a:t>
            </a:r>
            <a:endParaRPr lang="es-ES" sz="2000" b="1" dirty="0"/>
          </a:p>
        </p:txBody>
      </p:sp>
      <p:sp>
        <p:nvSpPr>
          <p:cNvPr id="4" name="3 Marcador de pie de página"/>
          <p:cNvSpPr>
            <a:spLocks noGrp="1"/>
          </p:cNvSpPr>
          <p:nvPr>
            <p:ph type="ftr" sz="quarter" idx="11"/>
          </p:nvPr>
        </p:nvSpPr>
        <p:spPr/>
        <p:txBody>
          <a:bodyPr/>
          <a:lstStyle/>
          <a:p>
            <a:pPr>
              <a:defRPr/>
            </a:pPr>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title"/>
          </p:nvPr>
        </p:nvSpPr>
        <p:spPr>
          <a:xfrm>
            <a:off x="647043" y="323305"/>
            <a:ext cx="10729192" cy="1224136"/>
          </a:xfrm>
        </p:spPr>
        <p:txBody>
          <a:bodyPr>
            <a:normAutofit/>
          </a:bodyPr>
          <a:lstStyle/>
          <a:p>
            <a:pPr eaLnBrk="1" hangingPunct="1"/>
            <a:r>
              <a:rPr lang="es-ES" sz="3600" dirty="0">
                <a:solidFill>
                  <a:schemeClr val="tx2"/>
                </a:solidFill>
              </a:rPr>
              <a:t>Legitimación y consentimiento</a:t>
            </a:r>
          </a:p>
        </p:txBody>
      </p:sp>
      <p:sp>
        <p:nvSpPr>
          <p:cNvPr id="68611" name="2 Marcador de contenido"/>
          <p:cNvSpPr>
            <a:spLocks noGrp="1"/>
          </p:cNvSpPr>
          <p:nvPr>
            <p:ph idx="1"/>
          </p:nvPr>
        </p:nvSpPr>
        <p:spPr>
          <a:xfrm>
            <a:off x="1043087" y="1547441"/>
            <a:ext cx="9937104" cy="6336704"/>
          </a:xfrm>
        </p:spPr>
        <p:txBody>
          <a:bodyPr>
            <a:normAutofit fontScale="25000" lnSpcReduction="20000"/>
          </a:bodyPr>
          <a:lstStyle/>
          <a:p>
            <a:pPr algn="ctr" eaLnBrk="1" hangingPunct="1">
              <a:buFont typeface="Arial" pitchFamily="34" charset="0"/>
              <a:buNone/>
              <a:defRPr/>
            </a:pPr>
            <a:endParaRPr lang="es-ES" sz="6400" b="1" dirty="0"/>
          </a:p>
          <a:p>
            <a:pPr algn="ctr" eaLnBrk="1" hangingPunct="1">
              <a:buFont typeface="Arial" pitchFamily="34" charset="0"/>
              <a:buNone/>
              <a:defRPr/>
            </a:pPr>
            <a:r>
              <a:rPr lang="es-ES" sz="8000" b="1" dirty="0"/>
              <a:t>Si tenemos que pedirlo ¿Qué entendemos por consentimiento?</a:t>
            </a:r>
          </a:p>
          <a:p>
            <a:pPr eaLnBrk="1" hangingPunct="1">
              <a:buFont typeface="Arial" pitchFamily="34" charset="0"/>
              <a:buNone/>
              <a:defRPr/>
            </a:pPr>
            <a:endParaRPr lang="es-ES" sz="7200" dirty="0"/>
          </a:p>
          <a:p>
            <a:pPr>
              <a:buNone/>
              <a:defRPr/>
            </a:pPr>
            <a:r>
              <a:rPr lang="es-ES" sz="8000" b="1" dirty="0"/>
              <a:t>RGPD: Artículo 4.11</a:t>
            </a:r>
          </a:p>
          <a:p>
            <a:pPr>
              <a:buNone/>
              <a:defRPr/>
            </a:pPr>
            <a:r>
              <a:rPr lang="es-ES" sz="8000" dirty="0"/>
              <a:t>	toda manifestación de voluntad libre, específica, informada e inequívoca por la que el interesado acepta</a:t>
            </a:r>
            <a:r>
              <a:rPr lang="es-ES" sz="8000" b="1" dirty="0"/>
              <a:t>, </a:t>
            </a:r>
            <a:r>
              <a:rPr lang="es-ES" sz="8000" b="1" dirty="0">
                <a:solidFill>
                  <a:schemeClr val="accent1"/>
                </a:solidFill>
              </a:rPr>
              <a:t>ya sea mediante una declaración o una clara acción afirmativa</a:t>
            </a:r>
            <a:r>
              <a:rPr lang="es-ES" sz="8000" dirty="0"/>
              <a:t>, el tratamiento de datos personales que le conciernen; </a:t>
            </a:r>
          </a:p>
          <a:p>
            <a:pPr eaLnBrk="1" hangingPunct="1">
              <a:buFont typeface="Arial" pitchFamily="34" charset="0"/>
              <a:buNone/>
              <a:defRPr/>
            </a:pPr>
            <a:endParaRPr lang="es-ES" sz="8000" dirty="0"/>
          </a:p>
          <a:p>
            <a:pPr marL="457200" lvl="1" indent="0">
              <a:buNone/>
              <a:defRPr/>
            </a:pPr>
            <a:r>
              <a:rPr lang="es-ES" sz="8000" dirty="0">
                <a:solidFill>
                  <a:srgbClr val="FF0000"/>
                </a:solidFill>
              </a:rPr>
              <a:t>Ese carácter afirmativo elimina la posibilidad de consentimientos por omisión:</a:t>
            </a:r>
          </a:p>
          <a:p>
            <a:pPr marL="457200" lvl="1" indent="0">
              <a:buNone/>
              <a:defRPr/>
            </a:pPr>
            <a:r>
              <a:rPr lang="es-ES" sz="8000" dirty="0"/>
              <a:t>“si usted no manifiesta su negativa marcando la casilla dispuesta al efecto entenderemos que autoriza a que le remitamos….”</a:t>
            </a:r>
          </a:p>
          <a:p>
            <a:pPr algn="just" eaLnBrk="1" hangingPunct="1">
              <a:buFont typeface="Arial" pitchFamily="34" charset="0"/>
              <a:buNone/>
              <a:defRPr/>
            </a:pPr>
            <a:endParaRPr lang="es-ES" sz="8000" dirty="0"/>
          </a:p>
          <a:p>
            <a:pPr algn="just" eaLnBrk="1" hangingPunct="1">
              <a:buFont typeface="Arial" pitchFamily="34" charset="0"/>
              <a:buNone/>
              <a:defRPr/>
            </a:pPr>
            <a:endParaRPr lang="es-ES" sz="8000" dirty="0"/>
          </a:p>
          <a:p>
            <a:pPr eaLnBrk="1" hangingPunct="1">
              <a:buFont typeface="Arial" pitchFamily="34" charset="0"/>
              <a:buNone/>
              <a:defRPr/>
            </a:pPr>
            <a:r>
              <a:rPr lang="es-ES" sz="8000" b="1" dirty="0"/>
              <a:t>¿Tratamiento datos personales de la contraparte?</a:t>
            </a:r>
          </a:p>
          <a:p>
            <a:pPr eaLnBrk="1" hangingPunct="1">
              <a:buFont typeface="Arial" pitchFamily="34" charset="0"/>
              <a:buNone/>
              <a:defRPr/>
            </a:pPr>
            <a:r>
              <a:rPr lang="es-ES" sz="8000" dirty="0"/>
              <a:t>	Ver al respecto informe AEPD 2000 (no tiene numeración, del que se adjunta enlace:</a:t>
            </a:r>
          </a:p>
          <a:p>
            <a:pPr eaLnBrk="1" hangingPunct="1">
              <a:buFont typeface="Arial" pitchFamily="34" charset="0"/>
              <a:buNone/>
              <a:defRPr/>
            </a:pPr>
            <a:r>
              <a:rPr lang="es-ES" sz="8000" dirty="0"/>
              <a:t>	</a:t>
            </a:r>
            <a:r>
              <a:rPr lang="es-ES" sz="8000" dirty="0">
                <a:hlinkClick r:id="rId3"/>
              </a:rPr>
              <a:t>https://www.agpd.es/portalweb/canaldocumentacion/informes_juridicos/consentimiento/common/pdfs/2000-0000_Tratamiento-por-abogados-y-procuradores-de-los-datos-de-las-partes-en-un-proceso.pdf</a:t>
            </a:r>
            <a:endParaRPr lang="es-ES" sz="8000" dirty="0"/>
          </a:p>
          <a:p>
            <a:pPr algn="just" eaLnBrk="1" hangingPunct="1">
              <a:buFont typeface="Arial" pitchFamily="34" charset="0"/>
              <a:buNone/>
              <a:defRPr/>
            </a:pPr>
            <a:endParaRPr lang="es-ES" sz="8000" dirty="0">
              <a:latin typeface="Verdana"/>
            </a:endParaRPr>
          </a:p>
          <a:p>
            <a:pPr algn="just" eaLnBrk="1" hangingPunct="1">
              <a:buFont typeface="Arial" pitchFamily="34" charset="0"/>
              <a:buNone/>
              <a:defRPr/>
            </a:pPr>
            <a:endParaRPr lang="es-ES" sz="8000" dirty="0">
              <a:latin typeface="Verdana"/>
            </a:endParaRPr>
          </a:p>
          <a:p>
            <a:pPr algn="just" eaLnBrk="1" hangingPunct="1">
              <a:buFont typeface="Arial" pitchFamily="34" charset="0"/>
              <a:buNone/>
              <a:defRPr/>
            </a:pPr>
            <a:endParaRPr lang="es-ES" sz="8000" dirty="0"/>
          </a:p>
          <a:p>
            <a:pPr algn="just" eaLnBrk="1" hangingPunct="1">
              <a:buFont typeface="Arial" pitchFamily="34" charset="0"/>
              <a:buNone/>
              <a:defRPr/>
            </a:pPr>
            <a:r>
              <a:rPr lang="es-ES" sz="8000" b="1" dirty="0"/>
              <a:t>Si lo pido, ¿cómo lo pido? HOJA DE ENCARGO</a:t>
            </a:r>
          </a:p>
          <a:p>
            <a:pPr eaLnBrk="1" hangingPunct="1">
              <a:buFont typeface="Arial" pitchFamily="34" charset="0"/>
              <a:buNone/>
              <a:defRPr/>
            </a:pPr>
            <a:endParaRPr lang="es-ES" sz="2000" dirty="0"/>
          </a:p>
        </p:txBody>
      </p:sp>
      <p:sp>
        <p:nvSpPr>
          <p:cNvPr id="4" name="3 Marcador de pie de página"/>
          <p:cNvSpPr>
            <a:spLocks noGrp="1"/>
          </p:cNvSpPr>
          <p:nvPr>
            <p:ph type="ftr" sz="quarter" idx="11"/>
          </p:nvPr>
        </p:nvSpPr>
        <p:spPr/>
        <p:txBody>
          <a:bodyPr/>
          <a:lstStyle/>
          <a:p>
            <a:pPr>
              <a:defRPr/>
            </a:pPr>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p:txBody>
          <a:bodyPr/>
          <a:lstStyle/>
          <a:p>
            <a:pPr eaLnBrk="1" hangingPunct="1"/>
            <a:r>
              <a:rPr lang="es-ES" sz="2800" b="1" dirty="0">
                <a:solidFill>
                  <a:schemeClr val="tx2"/>
                </a:solidFill>
              </a:rPr>
              <a:t>Delegado de Protección de Datos (DPD)</a:t>
            </a:r>
          </a:p>
        </p:txBody>
      </p:sp>
      <p:sp>
        <p:nvSpPr>
          <p:cNvPr id="59395" name="2 Marcador de contenido"/>
          <p:cNvSpPr>
            <a:spLocks noGrp="1"/>
          </p:cNvSpPr>
          <p:nvPr>
            <p:ph idx="1"/>
          </p:nvPr>
        </p:nvSpPr>
        <p:spPr>
          <a:xfrm>
            <a:off x="899071" y="1763465"/>
            <a:ext cx="10153128" cy="5976664"/>
          </a:xfrm>
        </p:spPr>
        <p:txBody>
          <a:bodyPr>
            <a:normAutofit fontScale="92500" lnSpcReduction="10000"/>
          </a:bodyPr>
          <a:lstStyle/>
          <a:p>
            <a:pPr eaLnBrk="1" hangingPunct="1"/>
            <a:r>
              <a:rPr lang="es-ES" sz="2400" dirty="0"/>
              <a:t>Nueva figura introducida por RGPD, artículos 37 a 39.</a:t>
            </a:r>
          </a:p>
          <a:p>
            <a:pPr eaLnBrk="1" hangingPunct="1"/>
            <a:endParaRPr lang="es-ES" sz="2400" dirty="0"/>
          </a:p>
          <a:p>
            <a:pPr eaLnBrk="1" hangingPunct="1"/>
            <a:r>
              <a:rPr lang="es-ES" sz="2400" dirty="0"/>
              <a:t>Especialista en protección de datos que deben tener </a:t>
            </a:r>
            <a:r>
              <a:rPr lang="es-ES" sz="2400" b="1" dirty="0">
                <a:solidFill>
                  <a:schemeClr val="tx2"/>
                </a:solidFill>
              </a:rPr>
              <a:t>determinadas organizaciones. ¿Cuáles?</a:t>
            </a:r>
          </a:p>
          <a:p>
            <a:pPr marL="0" indent="0" eaLnBrk="1" hangingPunct="1">
              <a:buNone/>
            </a:pPr>
            <a:endParaRPr lang="es-ES" sz="2400" dirty="0"/>
          </a:p>
          <a:p>
            <a:pPr lvl="1"/>
            <a:r>
              <a:rPr lang="es-ES" sz="2400" dirty="0"/>
              <a:t>Según art 37 RGPD, sin perjuicio de adopción voluntaria por otras, será obligatorio cuando:</a:t>
            </a:r>
          </a:p>
          <a:p>
            <a:pPr eaLnBrk="1" hangingPunct="1"/>
            <a:endParaRPr lang="es-ES" sz="2000" dirty="0"/>
          </a:p>
          <a:p>
            <a:pPr lvl="1"/>
            <a:r>
              <a:rPr lang="es-ES" sz="2000" dirty="0"/>
              <a:t>A) el tratamiento lo lleve a cabo una autoridad u organismo público, excepto los tribunales que actúen en ejercicio de su función judicial; </a:t>
            </a:r>
          </a:p>
          <a:p>
            <a:pPr lvl="1"/>
            <a:endParaRPr lang="es-ES" sz="2000" dirty="0"/>
          </a:p>
          <a:p>
            <a:pPr lvl="1"/>
            <a:r>
              <a:rPr lang="es-ES" sz="2000" dirty="0"/>
              <a:t>b) las actividades principales del responsable o del encargado consistan en operaciones de tratamiento que, en razón de su naturaleza, alcance y/o fines, requieran una observación habitual y sistemática de interesados a gran escala, o </a:t>
            </a:r>
          </a:p>
          <a:p>
            <a:pPr lvl="1"/>
            <a:endParaRPr lang="es-ES" sz="2000" dirty="0"/>
          </a:p>
          <a:p>
            <a:pPr lvl="1"/>
            <a:r>
              <a:rPr lang="es-ES" sz="2000" dirty="0"/>
              <a:t>c) las actividades principales del responsable o del encargado consistan en el tratamiento a gran escala de categorías especiales de datos personales con arreglo al artículo 9 y de datos relativos a condenas e infracciones penales a que se refiere el artículo 10.</a:t>
            </a:r>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2383646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p:txBody>
          <a:bodyPr>
            <a:normAutofit/>
          </a:bodyPr>
          <a:lstStyle/>
          <a:p>
            <a:pPr eaLnBrk="1" hangingPunct="1"/>
            <a:r>
              <a:rPr lang="es-ES" sz="3600" b="1" dirty="0">
                <a:solidFill>
                  <a:schemeClr val="tx2"/>
                </a:solidFill>
              </a:rPr>
              <a:t>Delegado de Protección de Datos (DPD)</a:t>
            </a:r>
          </a:p>
        </p:txBody>
      </p:sp>
      <p:sp>
        <p:nvSpPr>
          <p:cNvPr id="59395" name="2 Marcador de contenido"/>
          <p:cNvSpPr>
            <a:spLocks noGrp="1"/>
          </p:cNvSpPr>
          <p:nvPr>
            <p:ph idx="1"/>
          </p:nvPr>
        </p:nvSpPr>
        <p:spPr>
          <a:xfrm>
            <a:off x="755055" y="1619449"/>
            <a:ext cx="10153128" cy="5976663"/>
          </a:xfrm>
        </p:spPr>
        <p:txBody>
          <a:bodyPr>
            <a:normAutofit lnSpcReduction="10000"/>
          </a:bodyPr>
          <a:lstStyle/>
          <a:p>
            <a:pPr eaLnBrk="1" hangingPunct="1"/>
            <a:endParaRPr lang="es-ES" sz="2400" dirty="0"/>
          </a:p>
          <a:p>
            <a:pPr eaLnBrk="1" hangingPunct="1"/>
            <a:r>
              <a:rPr lang="es-ES" sz="2400" dirty="0"/>
              <a:t>Art. 37.2 RGPD permite a los Estados miembro de la UE fijar  su obligatoriedad para determinadas actividades u organizaciones:</a:t>
            </a:r>
          </a:p>
          <a:p>
            <a:pPr marL="0" indent="0" eaLnBrk="1" hangingPunct="1">
              <a:buNone/>
            </a:pPr>
            <a:endParaRPr lang="es-ES" sz="2400" dirty="0"/>
          </a:p>
          <a:p>
            <a:pPr marL="0" indent="0">
              <a:buNone/>
            </a:pPr>
            <a:r>
              <a:rPr lang="es-ES" sz="2400" dirty="0"/>
              <a:t>	Art. 34 LOPD 2.0 (ojo, en proyecto).</a:t>
            </a:r>
          </a:p>
          <a:p>
            <a:pPr lvl="1"/>
            <a:r>
              <a:rPr lang="es-ES" sz="2000" dirty="0"/>
              <a:t>Colegios profesionales</a:t>
            </a:r>
          </a:p>
          <a:p>
            <a:pPr lvl="1"/>
            <a:r>
              <a:rPr lang="es-ES" sz="2000" dirty="0"/>
              <a:t>Centros docentes, Universidades</a:t>
            </a:r>
          </a:p>
          <a:p>
            <a:pPr lvl="1"/>
            <a:r>
              <a:rPr lang="es-ES" sz="2000" dirty="0"/>
              <a:t>Determinados prestadores servicios de la sociedad de la información (</a:t>
            </a:r>
            <a:r>
              <a:rPr lang="es-ES" sz="2000" dirty="0" err="1"/>
              <a:t>ej</a:t>
            </a:r>
            <a:r>
              <a:rPr lang="es-ES" sz="2000" dirty="0"/>
              <a:t>: comercio online)</a:t>
            </a:r>
          </a:p>
          <a:p>
            <a:pPr lvl="1"/>
            <a:r>
              <a:rPr lang="es-ES" sz="2000" dirty="0"/>
              <a:t>Centros sanitarios que mantengan historias clínicas</a:t>
            </a:r>
          </a:p>
          <a:p>
            <a:pPr lvl="1"/>
            <a:r>
              <a:rPr lang="es-ES" sz="2000" dirty="0"/>
              <a:t>Entidades que se dediquen a emitir informes comerciales acerca de personas o empresas</a:t>
            </a:r>
          </a:p>
          <a:p>
            <a:pPr lvl="1"/>
            <a:r>
              <a:rPr lang="es-ES" sz="2000" dirty="0"/>
              <a:t>Empresas de seguridad privada</a:t>
            </a:r>
          </a:p>
          <a:p>
            <a:pPr lvl="1"/>
            <a:r>
              <a:rPr lang="es-ES" sz="2000" dirty="0"/>
              <a:t>Entidades aseguradoras</a:t>
            </a:r>
          </a:p>
          <a:p>
            <a:pPr lvl="1"/>
            <a:r>
              <a:rPr lang="es-ES" sz="2000" dirty="0"/>
              <a:t>Entidades financieras</a:t>
            </a:r>
          </a:p>
          <a:p>
            <a:pPr lvl="1"/>
            <a:r>
              <a:rPr lang="es-ES" sz="2000" dirty="0"/>
              <a:t>Empresas de publicidad y prospección comercial (perfiles, preferencias….)</a:t>
            </a:r>
          </a:p>
          <a:p>
            <a:pPr lvl="1"/>
            <a:r>
              <a:rPr lang="es-ES" sz="2000" dirty="0"/>
              <a:t>Otras…</a:t>
            </a:r>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marL="0" indent="0">
              <a:buNone/>
            </a:pPr>
            <a:endParaRPr lang="es-ES" sz="2000" dirty="0"/>
          </a:p>
          <a:p>
            <a:pPr eaLnBrk="1" hangingPunct="1"/>
            <a:endParaRPr lang="es-ES" sz="2000" dirty="0"/>
          </a:p>
          <a:p>
            <a:pPr lvl="1"/>
            <a:endParaRPr lang="es-ES" sz="1600" dirty="0"/>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769207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p:txBody>
          <a:bodyPr>
            <a:normAutofit/>
          </a:bodyPr>
          <a:lstStyle/>
          <a:p>
            <a:pPr eaLnBrk="1" hangingPunct="1"/>
            <a:r>
              <a:rPr lang="es-ES" sz="3600" b="1" dirty="0">
                <a:solidFill>
                  <a:schemeClr val="tx2"/>
                </a:solidFill>
              </a:rPr>
              <a:t>Delegado de Protección de Datos (DPD)</a:t>
            </a:r>
          </a:p>
        </p:txBody>
      </p:sp>
      <p:sp>
        <p:nvSpPr>
          <p:cNvPr id="59395" name="2 Marcador de contenido"/>
          <p:cNvSpPr>
            <a:spLocks noGrp="1"/>
          </p:cNvSpPr>
          <p:nvPr>
            <p:ph idx="1"/>
          </p:nvPr>
        </p:nvSpPr>
        <p:spPr>
          <a:xfrm>
            <a:off x="755055" y="1619449"/>
            <a:ext cx="10153128" cy="5976663"/>
          </a:xfrm>
        </p:spPr>
        <p:txBody>
          <a:bodyPr>
            <a:normAutofit/>
          </a:bodyPr>
          <a:lstStyle/>
          <a:p>
            <a:pPr eaLnBrk="1" hangingPunct="1"/>
            <a:endParaRPr lang="es-ES" sz="2400" dirty="0"/>
          </a:p>
          <a:p>
            <a:pPr eaLnBrk="1" hangingPunct="1"/>
            <a:r>
              <a:rPr lang="es-ES" sz="2400" dirty="0"/>
              <a:t>¿Debe obligatoriamente designar un despacho de abogados un DPD?</a:t>
            </a:r>
          </a:p>
          <a:p>
            <a:pPr eaLnBrk="1" hangingPunct="1"/>
            <a:endParaRPr lang="es-ES" sz="2400" dirty="0"/>
          </a:p>
          <a:p>
            <a:pPr lvl="1"/>
            <a:r>
              <a:rPr lang="es-ES" sz="2400" dirty="0"/>
              <a:t>En mi opinión:</a:t>
            </a:r>
          </a:p>
          <a:p>
            <a:pPr lvl="1"/>
            <a:endParaRPr lang="es-ES" sz="2400" dirty="0"/>
          </a:p>
          <a:p>
            <a:pPr lvl="2"/>
            <a:r>
              <a:rPr lang="es-ES" sz="2000" dirty="0"/>
              <a:t>No encuadrable supuestos art. 37.1 RGPD</a:t>
            </a:r>
          </a:p>
          <a:p>
            <a:pPr lvl="2"/>
            <a:r>
              <a:rPr lang="es-ES" sz="2000" dirty="0"/>
              <a:t>No encuadrable listado LOPD 2.0</a:t>
            </a:r>
          </a:p>
          <a:p>
            <a:pPr lvl="1"/>
            <a:endParaRPr lang="es-ES" sz="2400" dirty="0"/>
          </a:p>
          <a:p>
            <a:pPr lvl="1"/>
            <a:r>
              <a:rPr lang="es-ES" sz="2400" dirty="0"/>
              <a:t>Respuesta: NO</a:t>
            </a:r>
          </a:p>
          <a:p>
            <a:pPr marL="514350" lvl="1" indent="0">
              <a:buNone/>
            </a:pPr>
            <a:endParaRPr lang="es-ES" sz="24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marL="0" indent="0">
              <a:buNone/>
            </a:pPr>
            <a:endParaRPr lang="es-ES" sz="2000" dirty="0"/>
          </a:p>
          <a:p>
            <a:pPr eaLnBrk="1" hangingPunct="1"/>
            <a:endParaRPr lang="es-ES" sz="2000" dirty="0"/>
          </a:p>
          <a:p>
            <a:pPr lvl="1"/>
            <a:endParaRPr lang="es-ES" sz="1600" dirty="0"/>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2518953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p:txBody>
          <a:bodyPr/>
          <a:lstStyle/>
          <a:p>
            <a:pPr eaLnBrk="1" hangingPunct="1"/>
            <a:r>
              <a:rPr lang="es-ES" sz="2800" dirty="0">
                <a:solidFill>
                  <a:schemeClr val="tx2"/>
                </a:solidFill>
              </a:rPr>
              <a:t>Delegado de Protección de Datos</a:t>
            </a:r>
          </a:p>
        </p:txBody>
      </p:sp>
      <p:sp>
        <p:nvSpPr>
          <p:cNvPr id="59395" name="2 Marcador de contenido"/>
          <p:cNvSpPr>
            <a:spLocks noGrp="1"/>
          </p:cNvSpPr>
          <p:nvPr>
            <p:ph idx="1"/>
          </p:nvPr>
        </p:nvSpPr>
        <p:spPr>
          <a:xfrm>
            <a:off x="1691481" y="2339184"/>
            <a:ext cx="8229600" cy="4752975"/>
          </a:xfrm>
        </p:spPr>
        <p:txBody>
          <a:bodyPr>
            <a:normAutofit/>
          </a:bodyPr>
          <a:lstStyle/>
          <a:p>
            <a:pPr marL="0" indent="0">
              <a:buNone/>
            </a:pPr>
            <a:r>
              <a:rPr lang="es-ES" sz="2000" dirty="0"/>
              <a:t>	Funciones:</a:t>
            </a:r>
            <a:endParaRPr lang="es-ES" sz="1600" dirty="0"/>
          </a:p>
        </p:txBody>
      </p:sp>
      <p:sp>
        <p:nvSpPr>
          <p:cNvPr id="4" name="3 Marcador de pie de página"/>
          <p:cNvSpPr>
            <a:spLocks noGrp="1"/>
          </p:cNvSpPr>
          <p:nvPr>
            <p:ph type="ftr" sz="quarter" idx="11"/>
          </p:nvPr>
        </p:nvSpPr>
        <p:spPr/>
        <p:txBody>
          <a:bodyPr/>
          <a:lstStyle/>
          <a:p>
            <a:pPr>
              <a:defRPr/>
            </a:pPr>
            <a:endParaRPr lang="es-ES" dirty="0"/>
          </a:p>
        </p:txBody>
      </p:sp>
      <p:pic>
        <p:nvPicPr>
          <p:cNvPr id="2" name="Imagen 1">
            <a:extLst>
              <a:ext uri="{FF2B5EF4-FFF2-40B4-BE49-F238E27FC236}">
                <a16:creationId xmlns:a16="http://schemas.microsoft.com/office/drawing/2014/main" id="{E4E2278A-3822-47C8-A641-684556E1A67D}"/>
              </a:ext>
            </a:extLst>
          </p:cNvPr>
          <p:cNvPicPr>
            <a:picLocks noChangeAspect="1"/>
          </p:cNvPicPr>
          <p:nvPr/>
        </p:nvPicPr>
        <p:blipFill>
          <a:blip r:embed="rId3"/>
          <a:stretch>
            <a:fillRect/>
          </a:stretch>
        </p:blipFill>
        <p:spPr>
          <a:xfrm>
            <a:off x="2152129" y="2939345"/>
            <a:ext cx="7308304" cy="3552648"/>
          </a:xfrm>
          <a:prstGeom prst="rect">
            <a:avLst/>
          </a:prstGeom>
        </p:spPr>
      </p:pic>
    </p:spTree>
    <p:extLst>
      <p:ext uri="{BB962C8B-B14F-4D97-AF65-F5344CB8AC3E}">
        <p14:creationId xmlns:p14="http://schemas.microsoft.com/office/powerpoint/2010/main" val="2308423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p:txBody>
          <a:bodyPr/>
          <a:lstStyle/>
          <a:p>
            <a:pPr eaLnBrk="1" hangingPunct="1"/>
            <a:r>
              <a:rPr lang="es-ES" sz="2800" dirty="0">
                <a:solidFill>
                  <a:schemeClr val="tx2"/>
                </a:solidFill>
              </a:rPr>
              <a:t>Delegado de Protección de Datos</a:t>
            </a:r>
          </a:p>
        </p:txBody>
      </p:sp>
      <p:sp>
        <p:nvSpPr>
          <p:cNvPr id="59395" name="2 Marcador de contenido"/>
          <p:cNvSpPr>
            <a:spLocks noGrp="1"/>
          </p:cNvSpPr>
          <p:nvPr>
            <p:ph idx="1"/>
          </p:nvPr>
        </p:nvSpPr>
        <p:spPr>
          <a:xfrm>
            <a:off x="1691481" y="2339184"/>
            <a:ext cx="8229600" cy="4752975"/>
          </a:xfrm>
        </p:spPr>
        <p:txBody>
          <a:bodyPr>
            <a:normAutofit/>
          </a:bodyPr>
          <a:lstStyle/>
          <a:p>
            <a:pPr marL="0" indent="0">
              <a:buNone/>
            </a:pPr>
            <a:endParaRPr lang="es-ES" sz="2000" dirty="0"/>
          </a:p>
          <a:p>
            <a:pPr marL="0" indent="0">
              <a:buNone/>
            </a:pPr>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eaLnBrk="1" hangingPunct="1"/>
            <a:endParaRPr lang="es-ES" sz="2000" dirty="0"/>
          </a:p>
          <a:p>
            <a:pPr marL="0" indent="0">
              <a:buNone/>
            </a:pPr>
            <a:endParaRPr lang="es-ES" sz="2000" dirty="0"/>
          </a:p>
          <a:p>
            <a:pPr eaLnBrk="1" hangingPunct="1"/>
            <a:endParaRPr lang="es-ES" sz="2000" dirty="0"/>
          </a:p>
          <a:p>
            <a:pPr lvl="1"/>
            <a:endParaRPr lang="es-ES" sz="1600" dirty="0"/>
          </a:p>
        </p:txBody>
      </p:sp>
      <p:sp>
        <p:nvSpPr>
          <p:cNvPr id="4" name="3 Marcador de pie de página"/>
          <p:cNvSpPr>
            <a:spLocks noGrp="1"/>
          </p:cNvSpPr>
          <p:nvPr>
            <p:ph type="ftr" sz="quarter" idx="11"/>
          </p:nvPr>
        </p:nvSpPr>
        <p:spPr/>
        <p:txBody>
          <a:bodyPr/>
          <a:lstStyle/>
          <a:p>
            <a:pPr>
              <a:defRPr/>
            </a:pPr>
            <a:endParaRPr lang="es-ES" dirty="0"/>
          </a:p>
        </p:txBody>
      </p:sp>
      <p:pic>
        <p:nvPicPr>
          <p:cNvPr id="2" name="Imagen 1">
            <a:extLst>
              <a:ext uri="{FF2B5EF4-FFF2-40B4-BE49-F238E27FC236}">
                <a16:creationId xmlns:a16="http://schemas.microsoft.com/office/drawing/2014/main" id="{55A039A4-62EC-4AFA-AA6C-870FA2EDCCA9}"/>
              </a:ext>
            </a:extLst>
          </p:cNvPr>
          <p:cNvPicPr>
            <a:picLocks noChangeAspect="1"/>
          </p:cNvPicPr>
          <p:nvPr/>
        </p:nvPicPr>
        <p:blipFill>
          <a:blip r:embed="rId3"/>
          <a:stretch>
            <a:fillRect/>
          </a:stretch>
        </p:blipFill>
        <p:spPr>
          <a:xfrm>
            <a:off x="2080121" y="2339182"/>
            <a:ext cx="7452320" cy="1863080"/>
          </a:xfrm>
          <a:prstGeom prst="rect">
            <a:avLst/>
          </a:prstGeom>
        </p:spPr>
      </p:pic>
      <p:pic>
        <p:nvPicPr>
          <p:cNvPr id="3" name="Imagen 2">
            <a:extLst>
              <a:ext uri="{FF2B5EF4-FFF2-40B4-BE49-F238E27FC236}">
                <a16:creationId xmlns:a16="http://schemas.microsoft.com/office/drawing/2014/main" id="{431D85E8-3EEC-491D-8865-18A53C219129}"/>
              </a:ext>
            </a:extLst>
          </p:cNvPr>
          <p:cNvPicPr>
            <a:picLocks noChangeAspect="1"/>
          </p:cNvPicPr>
          <p:nvPr/>
        </p:nvPicPr>
        <p:blipFill>
          <a:blip r:embed="rId4"/>
          <a:stretch>
            <a:fillRect/>
          </a:stretch>
        </p:blipFill>
        <p:spPr>
          <a:xfrm>
            <a:off x="2080124" y="4283745"/>
            <a:ext cx="7452319" cy="527962"/>
          </a:xfrm>
          <a:prstGeom prst="rect">
            <a:avLst/>
          </a:prstGeom>
        </p:spPr>
      </p:pic>
      <p:pic>
        <p:nvPicPr>
          <p:cNvPr id="5" name="Imagen 4">
            <a:extLst>
              <a:ext uri="{FF2B5EF4-FFF2-40B4-BE49-F238E27FC236}">
                <a16:creationId xmlns:a16="http://schemas.microsoft.com/office/drawing/2014/main" id="{57FE3A49-F605-4905-B45E-343431B8F3E2}"/>
              </a:ext>
            </a:extLst>
          </p:cNvPr>
          <p:cNvPicPr>
            <a:picLocks noChangeAspect="1"/>
          </p:cNvPicPr>
          <p:nvPr/>
        </p:nvPicPr>
        <p:blipFill>
          <a:blip r:embed="rId5"/>
          <a:stretch>
            <a:fillRect/>
          </a:stretch>
        </p:blipFill>
        <p:spPr>
          <a:xfrm>
            <a:off x="2080121" y="4829695"/>
            <a:ext cx="7452320" cy="2905514"/>
          </a:xfrm>
          <a:prstGeom prst="rect">
            <a:avLst/>
          </a:prstGeom>
        </p:spPr>
      </p:pic>
    </p:spTree>
    <p:extLst>
      <p:ext uri="{BB962C8B-B14F-4D97-AF65-F5344CB8AC3E}">
        <p14:creationId xmlns:p14="http://schemas.microsoft.com/office/powerpoint/2010/main" val="1566097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p:txBody>
          <a:bodyPr/>
          <a:lstStyle/>
          <a:p>
            <a:pPr eaLnBrk="1" hangingPunct="1"/>
            <a:r>
              <a:rPr lang="es-ES" dirty="0">
                <a:solidFill>
                  <a:schemeClr val="tx2"/>
                </a:solidFill>
              </a:rPr>
              <a:t>Confidencialidad</a:t>
            </a:r>
          </a:p>
        </p:txBody>
      </p:sp>
      <p:sp>
        <p:nvSpPr>
          <p:cNvPr id="84995" name="2 Marcador de contenido"/>
          <p:cNvSpPr>
            <a:spLocks noGrp="1"/>
          </p:cNvSpPr>
          <p:nvPr>
            <p:ph idx="1"/>
          </p:nvPr>
        </p:nvSpPr>
        <p:spPr>
          <a:xfrm>
            <a:off x="1259111" y="1763465"/>
            <a:ext cx="9145016" cy="5976664"/>
          </a:xfrm>
        </p:spPr>
        <p:txBody>
          <a:bodyPr>
            <a:normAutofit fontScale="92500" lnSpcReduction="10000"/>
          </a:bodyPr>
          <a:lstStyle/>
          <a:p>
            <a:pPr algn="just">
              <a:buFont typeface="Arial" pitchFamily="34" charset="0"/>
              <a:buChar char="•"/>
              <a:defRPr/>
            </a:pPr>
            <a:r>
              <a:rPr lang="es-ES" sz="1800" dirty="0"/>
              <a:t>De acuerdo con lo dispuesto en el </a:t>
            </a:r>
            <a:r>
              <a:rPr lang="es-ES" sz="1800" b="1" dirty="0"/>
              <a:t>artículo 10 de la LOPD</a:t>
            </a:r>
            <a:r>
              <a:rPr lang="es-ES" sz="1800" dirty="0"/>
              <a:t>, el responsable del fichero y quienes intervengan en cualquier fase de tratamiento de los datos de carácter personal están obligados al </a:t>
            </a:r>
            <a:r>
              <a:rPr lang="es-ES" sz="1800" b="1" dirty="0"/>
              <a:t>secreto profesional respecto de los mismos y al deber de guardarlos</a:t>
            </a:r>
            <a:r>
              <a:rPr lang="es-ES" sz="1800" dirty="0"/>
              <a:t>, obligaciones que subsistirán aún después de finalizar sus relaciones con el titular del fichero o, en su caso, con el responsable del mismo.</a:t>
            </a:r>
          </a:p>
          <a:p>
            <a:pPr algn="just">
              <a:buFont typeface="Arial" pitchFamily="34" charset="0"/>
              <a:buChar char="•"/>
              <a:defRPr/>
            </a:pPr>
            <a:endParaRPr lang="es-ES" sz="1800" dirty="0"/>
          </a:p>
          <a:p>
            <a:pPr marL="0" indent="0" algn="just">
              <a:buNone/>
              <a:defRPr/>
            </a:pPr>
            <a:endParaRPr lang="es-ES" sz="1800" dirty="0"/>
          </a:p>
          <a:p>
            <a:pPr algn="just">
              <a:buFont typeface="Arial" pitchFamily="34" charset="0"/>
              <a:buChar char="•"/>
              <a:defRPr/>
            </a:pPr>
            <a:endParaRPr lang="es-ES" sz="1800" dirty="0"/>
          </a:p>
          <a:p>
            <a:pPr algn="just">
              <a:defRPr/>
            </a:pPr>
            <a:r>
              <a:rPr lang="es-ES" sz="1800" dirty="0"/>
              <a:t>De acuerdo con el </a:t>
            </a:r>
            <a:r>
              <a:rPr lang="es-ES" sz="1800" b="1" dirty="0"/>
              <a:t>artículo 5.f) RGPD </a:t>
            </a:r>
            <a:r>
              <a:rPr lang="es-ES" sz="1800" dirty="0"/>
              <a:t>los datos personales serán tratados de tal manera que se garantice una seguridad adecuada de los datos personales, incluida la protección contra el tratamiento no autorizado o ilícito y contra su pérdida, destrucción o daño accidental, mediante la aplicación de medidas técnicas u organizativas apropiadas («integridad y </a:t>
            </a:r>
            <a:r>
              <a:rPr lang="es-ES" sz="1800" b="1" dirty="0"/>
              <a:t>confidencialidad</a:t>
            </a:r>
            <a:r>
              <a:rPr lang="es-ES" sz="1800" dirty="0"/>
              <a:t>»).</a:t>
            </a:r>
          </a:p>
          <a:p>
            <a:pPr algn="just">
              <a:defRPr/>
            </a:pPr>
            <a:endParaRPr lang="es-ES" sz="1800" dirty="0"/>
          </a:p>
          <a:p>
            <a:pPr algn="just">
              <a:defRPr/>
            </a:pPr>
            <a:endParaRPr lang="es-ES" sz="1800" dirty="0"/>
          </a:p>
          <a:p>
            <a:pPr algn="just">
              <a:defRPr/>
            </a:pPr>
            <a:r>
              <a:rPr lang="es-ES" sz="1800" dirty="0"/>
              <a:t>A su vez, el artículo </a:t>
            </a:r>
            <a:r>
              <a:rPr lang="es-ES" sz="1800" b="1" dirty="0"/>
              <a:t>32.1.b) RGPD </a:t>
            </a:r>
            <a:r>
              <a:rPr lang="es-ES" sz="1800" dirty="0"/>
              <a:t>dice:</a:t>
            </a:r>
          </a:p>
          <a:p>
            <a:pPr marL="400050" lvl="1" indent="0" algn="just">
              <a:buNone/>
              <a:defRPr/>
            </a:pPr>
            <a:r>
              <a:rPr lang="es-ES" sz="1800" dirty="0"/>
              <a:t>Teniendo en cuenta el estado de la técnica, los costes de aplicación, y la naturaleza, el alcance, el contexto y los fines del tratamiento, así como riesgos de probabilidad y gravedad variables para los derechos y libertades de las personas físicas, el responsable y el encargado del tratamiento aplicarán medidas técnicas y organizativas apropiadas para garantizar un nivel de seguridad adecuado al riesgo, que en su caso incluya, entre otros:</a:t>
            </a:r>
          </a:p>
          <a:p>
            <a:pPr lvl="1" algn="just">
              <a:defRPr/>
            </a:pPr>
            <a:r>
              <a:rPr lang="es-ES" sz="1800" dirty="0"/>
              <a:t>la capacidad de garantizar la </a:t>
            </a:r>
            <a:r>
              <a:rPr lang="es-ES" sz="1800" b="1" dirty="0"/>
              <a:t>confidencialidad</a:t>
            </a:r>
            <a:r>
              <a:rPr lang="es-ES" sz="1800" dirty="0"/>
              <a:t>, integridad, disponibilidad y resiliencia permanentes de los sistemas y servicios de tratamiento;</a:t>
            </a:r>
          </a:p>
          <a:p>
            <a:pPr>
              <a:buFont typeface="Arial" pitchFamily="34" charset="0"/>
              <a:buChar char="•"/>
              <a:defRPr/>
            </a:pPr>
            <a:endParaRPr lang="es-ES" sz="1050" dirty="0"/>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414278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a:xfrm>
            <a:off x="593964" y="360400"/>
            <a:ext cx="10691337" cy="1043025"/>
          </a:xfrm>
        </p:spPr>
        <p:txBody>
          <a:bodyPr>
            <a:normAutofit/>
          </a:bodyPr>
          <a:lstStyle/>
          <a:p>
            <a:pPr eaLnBrk="1" hangingPunct="1"/>
            <a:r>
              <a:rPr lang="es-ES" sz="3600" b="1" dirty="0">
                <a:solidFill>
                  <a:schemeClr val="tx2"/>
                </a:solidFill>
              </a:rPr>
              <a:t>Confidencialidad</a:t>
            </a:r>
          </a:p>
        </p:txBody>
      </p:sp>
      <p:sp>
        <p:nvSpPr>
          <p:cNvPr id="84995" name="2 Marcador de contenido"/>
          <p:cNvSpPr>
            <a:spLocks noGrp="1"/>
          </p:cNvSpPr>
          <p:nvPr>
            <p:ph idx="1"/>
          </p:nvPr>
        </p:nvSpPr>
        <p:spPr>
          <a:xfrm>
            <a:off x="1187103" y="1763465"/>
            <a:ext cx="9865096" cy="5832648"/>
          </a:xfrm>
        </p:spPr>
        <p:txBody>
          <a:bodyPr>
            <a:normAutofit fontScale="92500" lnSpcReduction="10000"/>
          </a:bodyPr>
          <a:lstStyle/>
          <a:p>
            <a:pPr marL="0" indent="0" algn="just">
              <a:buNone/>
              <a:defRPr/>
            </a:pPr>
            <a:endParaRPr lang="es-ES" sz="1400" dirty="0"/>
          </a:p>
          <a:p>
            <a:pPr>
              <a:buFont typeface="Arial" pitchFamily="34" charset="0"/>
              <a:buChar char="•"/>
              <a:defRPr/>
            </a:pPr>
            <a:r>
              <a:rPr lang="es-ES" sz="1600" b="1" dirty="0"/>
              <a:t>Artículo 42  del Estatuto General de la Abogacía</a:t>
            </a:r>
            <a:r>
              <a:rPr lang="es-ES" sz="1600" dirty="0"/>
              <a:t> (Real Decreto 658/2001, de 22 de junio):</a:t>
            </a:r>
            <a:br>
              <a:rPr lang="es-ES" sz="1600" dirty="0"/>
            </a:br>
            <a:endParaRPr lang="es-ES" sz="1600" dirty="0"/>
          </a:p>
          <a:p>
            <a:pPr>
              <a:buFont typeface="Arial" pitchFamily="34" charset="0"/>
              <a:buChar char="•"/>
              <a:defRPr/>
            </a:pPr>
            <a:r>
              <a:rPr lang="es-ES" sz="1600" dirty="0"/>
              <a:t>1. Son obligaciones del abogado para con la parte por él defendida, además de las que se deriven de sus relaciones contractuales, el cumplimiento de la misión de defensa que le sea encomendada con el máximo celo y diligencia </a:t>
            </a:r>
            <a:r>
              <a:rPr lang="es-ES" sz="1600" b="1" dirty="0"/>
              <a:t>y guardando el secreto profesional.</a:t>
            </a:r>
          </a:p>
          <a:p>
            <a:pPr>
              <a:buFont typeface="Arial" pitchFamily="34" charset="0"/>
              <a:buChar char="•"/>
              <a:defRPr/>
            </a:pPr>
            <a:endParaRPr lang="es-ES" sz="1600" b="1" dirty="0"/>
          </a:p>
          <a:p>
            <a:pPr>
              <a:buFont typeface="Arial" pitchFamily="34" charset="0"/>
              <a:buChar char="•"/>
              <a:defRPr/>
            </a:pPr>
            <a:r>
              <a:rPr lang="es-ES" sz="1600" b="1" dirty="0"/>
              <a:t>Artículo 5 Código Deontológico Abogacía Española:</a:t>
            </a:r>
          </a:p>
          <a:p>
            <a:pPr>
              <a:buFont typeface="Arial" pitchFamily="34" charset="0"/>
              <a:buNone/>
              <a:defRPr/>
            </a:pPr>
            <a:r>
              <a:rPr lang="es-ES" sz="1600" dirty="0"/>
              <a:t>	1.La confianza y confidencialidad en las relaciones entre cliente y abogado, ínsita en el derecho de aquél a su intimidad y a no declarar en su contra, así como en derechos fundamentales de terceros</a:t>
            </a:r>
            <a:r>
              <a:rPr lang="es-ES" sz="1600" b="1" dirty="0"/>
              <a:t>, impone al abogado el deber y le confiere el  derecho de guardar secreto respecto de todos los hechos o noticias que conozca por razón de cualquiera de las modalidades de su actuación profesional,</a:t>
            </a:r>
            <a:r>
              <a:rPr lang="es-ES" sz="1600" dirty="0"/>
              <a:t> sin que pueda ser obligado a declarar sobre los mismos como reconoce el artículo 437.2 de la vigente Ley Orgánica del Poder Judicial.</a:t>
            </a:r>
          </a:p>
          <a:p>
            <a:pPr>
              <a:buFont typeface="Arial" pitchFamily="34" charset="0"/>
              <a:buNone/>
              <a:defRPr/>
            </a:pPr>
            <a:endParaRPr lang="es-ES" sz="1600" dirty="0"/>
          </a:p>
          <a:p>
            <a:pPr>
              <a:buFont typeface="Arial" pitchFamily="34" charset="0"/>
              <a:buChar char="•"/>
              <a:defRPr/>
            </a:pPr>
            <a:r>
              <a:rPr lang="es-ES" sz="1600" dirty="0"/>
              <a:t>2. El deber y derecho al secreto profesional del abogado </a:t>
            </a:r>
            <a:r>
              <a:rPr lang="es-ES" sz="1600" b="1" dirty="0"/>
              <a:t>comprende las confidencias y propuestas del cliente, las del adversario, las de los compañeros y todos los hechos y documentos de que haya tenido noticia o haya recibido por razón de cualquiera de las modalidades de su actuación profesional.</a:t>
            </a:r>
          </a:p>
          <a:p>
            <a:pPr>
              <a:buFont typeface="Arial" pitchFamily="34" charset="0"/>
              <a:buChar char="•"/>
              <a:defRPr/>
            </a:pPr>
            <a:endParaRPr lang="es-ES" sz="1600" dirty="0"/>
          </a:p>
          <a:p>
            <a:pPr>
              <a:buFont typeface="Arial" pitchFamily="34" charset="0"/>
              <a:buChar char="•"/>
              <a:defRPr/>
            </a:pPr>
            <a:r>
              <a:rPr lang="es-ES" sz="1600" dirty="0"/>
              <a:t>3. El abogado no podrá aportar a los tribunales, ni facilitarle a su cliente las cartas, comunicaciones o notas que reciba del abogado de la otra parte, salvo expresa autorización del mismo.</a:t>
            </a:r>
          </a:p>
          <a:p>
            <a:pPr>
              <a:buFont typeface="Arial" pitchFamily="34" charset="0"/>
              <a:buChar char="•"/>
              <a:defRPr/>
            </a:pPr>
            <a:endParaRPr lang="es-ES" sz="1600" dirty="0"/>
          </a:p>
          <a:p>
            <a:pPr>
              <a:buFont typeface="Arial" pitchFamily="34" charset="0"/>
              <a:buChar char="•"/>
              <a:defRPr/>
            </a:pPr>
            <a:r>
              <a:rPr lang="es-ES" sz="1600" dirty="0"/>
              <a:t>4. Las conversaciones mantenidas con los clientes, los contrarios o sus abogados, de presencia o por cualquier medio telefónico o telemático, no podrán ser grabadas sin previa advertencia y conformidad de todos los intervinientes y en todo caso  quedarán amparadas por el secreto profesional</a:t>
            </a:r>
            <a:r>
              <a:rPr lang="es-ES" sz="1200" dirty="0"/>
              <a:t>.</a:t>
            </a:r>
          </a:p>
        </p:txBody>
      </p:sp>
      <p:sp>
        <p:nvSpPr>
          <p:cNvPr id="4" name="3 Marcador de pie de página"/>
          <p:cNvSpPr>
            <a:spLocks noGrp="1"/>
          </p:cNvSpPr>
          <p:nvPr>
            <p:ph type="ftr" sz="quarter" idx="11"/>
          </p:nvPr>
        </p:nvSpPr>
        <p:spPr/>
        <p:txBody>
          <a:bodyPr/>
          <a:lstStyle/>
          <a:p>
            <a:pPr>
              <a:defRPr/>
            </a:pPr>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a:xfrm>
            <a:off x="593964" y="360400"/>
            <a:ext cx="10691337" cy="827001"/>
          </a:xfrm>
        </p:spPr>
        <p:txBody>
          <a:bodyPr>
            <a:normAutofit/>
          </a:bodyPr>
          <a:lstStyle/>
          <a:p>
            <a:pPr eaLnBrk="1" hangingPunct="1"/>
            <a:r>
              <a:rPr lang="es-ES" sz="3600" b="1" dirty="0">
                <a:solidFill>
                  <a:schemeClr val="tx2"/>
                </a:solidFill>
              </a:rPr>
              <a:t>Confidencialidad</a:t>
            </a:r>
          </a:p>
        </p:txBody>
      </p:sp>
      <p:sp>
        <p:nvSpPr>
          <p:cNvPr id="84995" name="2 Marcador de contenido"/>
          <p:cNvSpPr>
            <a:spLocks noGrp="1"/>
          </p:cNvSpPr>
          <p:nvPr>
            <p:ph idx="1"/>
          </p:nvPr>
        </p:nvSpPr>
        <p:spPr>
          <a:xfrm>
            <a:off x="971079" y="1763465"/>
            <a:ext cx="9433048" cy="6120680"/>
          </a:xfrm>
        </p:spPr>
        <p:txBody>
          <a:bodyPr>
            <a:normAutofit fontScale="85000" lnSpcReduction="20000"/>
          </a:bodyPr>
          <a:lstStyle/>
          <a:p>
            <a:pPr>
              <a:buFont typeface="Arial" pitchFamily="34" charset="0"/>
              <a:buChar char="•"/>
              <a:defRPr/>
            </a:pPr>
            <a:r>
              <a:rPr lang="es-ES" sz="1400" dirty="0"/>
              <a:t>5</a:t>
            </a:r>
            <a:r>
              <a:rPr lang="es-ES" sz="1700" dirty="0"/>
              <a:t>. En caso de ejercicio de la abogacía en forma colectiva, el deber de secreto se extenderá frente a los demás componentes del colectivo.</a:t>
            </a:r>
          </a:p>
          <a:p>
            <a:pPr>
              <a:buFont typeface="Arial" pitchFamily="34" charset="0"/>
              <a:buChar char="•"/>
              <a:defRPr/>
            </a:pPr>
            <a:endParaRPr lang="es-ES" sz="1700" dirty="0"/>
          </a:p>
          <a:p>
            <a:pPr>
              <a:buFont typeface="Arial" pitchFamily="34" charset="0"/>
              <a:buChar char="•"/>
              <a:defRPr/>
            </a:pPr>
            <a:r>
              <a:rPr lang="es-ES" sz="1700" dirty="0"/>
              <a:t>6. </a:t>
            </a:r>
            <a:r>
              <a:rPr lang="es-ES" sz="1700" b="1" dirty="0"/>
              <a:t>En todo caso, el abogado deberá hacer respetar el secreto profesional a su personal y a cualquier otra persona que colabore con él en su actividad profesional. </a:t>
            </a:r>
          </a:p>
          <a:p>
            <a:pPr>
              <a:buFont typeface="Arial" pitchFamily="34" charset="0"/>
              <a:buChar char="•"/>
              <a:defRPr/>
            </a:pPr>
            <a:endParaRPr lang="es-ES" sz="1700" dirty="0"/>
          </a:p>
          <a:p>
            <a:pPr>
              <a:buFont typeface="Arial" pitchFamily="34" charset="0"/>
              <a:buChar char="•"/>
              <a:defRPr/>
            </a:pPr>
            <a:r>
              <a:rPr lang="es-ES" sz="1700" dirty="0"/>
              <a:t>7. </a:t>
            </a:r>
            <a:r>
              <a:rPr lang="es-ES" sz="1700" b="1" dirty="0"/>
              <a:t>Estos deberes de secreto profesional permanecen incluso después de haber cesado en la prestación de los servicios al cliente, sin que estén limitados en el tiempo.</a:t>
            </a:r>
          </a:p>
          <a:p>
            <a:pPr>
              <a:buFont typeface="Arial" pitchFamily="34" charset="0"/>
              <a:buChar char="•"/>
              <a:defRPr/>
            </a:pPr>
            <a:endParaRPr lang="es-ES" sz="1700" dirty="0"/>
          </a:p>
          <a:p>
            <a:pPr>
              <a:buFont typeface="Arial" pitchFamily="34" charset="0"/>
              <a:buChar char="•"/>
              <a:defRPr/>
            </a:pPr>
            <a:r>
              <a:rPr lang="es-ES" sz="1700" dirty="0"/>
              <a:t>8. El secreto profesional es un derecho y deber primordial de la Abogacía. En los casos  excepcionales de suma gravedad en los que, la obligada preservación del secreto profesional, pudiera causar perjuicios irreparables o flagrantes injusticias, el Decano del Colegio aconsejará al Abogado con la finalidad exclusiva de orientar y, si fuera posible, determinar medios o procedimientos alternativos de solución del problema planteado ponderando los bienes jurídicos en conflicto. Ello no afecta a la libertad del cliente, no sujeto al secreto profesional, pero cuyo consentimiento por</a:t>
            </a:r>
          </a:p>
          <a:p>
            <a:pPr>
              <a:buFont typeface="Arial" pitchFamily="34" charset="0"/>
              <a:buNone/>
              <a:defRPr/>
            </a:pPr>
            <a:r>
              <a:rPr lang="es-ES" sz="1700" dirty="0"/>
              <a:t>	sí solo no excusa al Abogado de la preservación del mismo</a:t>
            </a:r>
            <a:endParaRPr lang="es-ES" sz="1700" b="1" dirty="0"/>
          </a:p>
          <a:p>
            <a:pPr algn="just">
              <a:buFont typeface="Arial" pitchFamily="34" charset="0"/>
              <a:buNone/>
              <a:defRPr/>
            </a:pPr>
            <a:endParaRPr lang="es-ES" sz="1900" dirty="0"/>
          </a:p>
          <a:p>
            <a:pPr>
              <a:buFont typeface="Arial" pitchFamily="34" charset="0"/>
              <a:buChar char="•"/>
              <a:defRPr/>
            </a:pPr>
            <a:endParaRPr lang="es-ES" sz="1800" dirty="0"/>
          </a:p>
          <a:p>
            <a:pPr>
              <a:buFont typeface="Arial" pitchFamily="34" charset="0"/>
              <a:buChar char="•"/>
              <a:defRPr/>
            </a:pPr>
            <a:r>
              <a:rPr lang="es-ES" sz="1800" dirty="0"/>
              <a:t>Artículo 542   Ley Orgánica del Poder Judicial:</a:t>
            </a:r>
          </a:p>
          <a:p>
            <a:pPr>
              <a:buFont typeface="Arial" pitchFamily="34" charset="0"/>
              <a:buNone/>
              <a:defRPr/>
            </a:pPr>
            <a:br>
              <a:rPr lang="es-ES" sz="1800" dirty="0"/>
            </a:br>
            <a:r>
              <a:rPr lang="es-ES" sz="1800" b="1" dirty="0"/>
              <a:t>3. Los abogados deberán guardar secreto de todos los hechos o noticias de que conozcan por razón de cualquiera de las modalidades de su actuación profesional, no pudiendo ser obligados a declarar sobre los mismos </a:t>
            </a:r>
          </a:p>
          <a:p>
            <a:pPr lvl="1" algn="just">
              <a:buFont typeface="Arial" pitchFamily="34" charset="0"/>
              <a:buChar char="–"/>
              <a:defRPr/>
            </a:pPr>
            <a:endParaRPr lang="es-ES" sz="1700" dirty="0"/>
          </a:p>
          <a:p>
            <a:pPr algn="just">
              <a:buFont typeface="Arial" pitchFamily="34" charset="0"/>
              <a:buChar char="•"/>
              <a:defRPr/>
            </a:pPr>
            <a:r>
              <a:rPr lang="es-ES" sz="1900" dirty="0"/>
              <a:t>A tenor de lo anterior, todo el personal/colaborador del responsable está obligado a cumplir con el deber de secreto en relación con los datos personales de los que tenga conocimiento en el desempeño de sus obligaciones.</a:t>
            </a:r>
          </a:p>
          <a:p>
            <a:pPr algn="just">
              <a:buFont typeface="Arial" pitchFamily="34" charset="0"/>
              <a:buChar char="•"/>
              <a:defRPr/>
            </a:pPr>
            <a:endParaRPr lang="es-ES" sz="1900" dirty="0"/>
          </a:p>
          <a:p>
            <a:pPr algn="just">
              <a:buFont typeface="Arial" pitchFamily="34" charset="0"/>
              <a:buChar char="•"/>
              <a:defRPr/>
            </a:pPr>
            <a:r>
              <a:rPr lang="es-ES" sz="1900" dirty="0"/>
              <a:t>Para garantizar el cumplimiento de esta obligación el responsable   obtendrá de cada uno de sus empleados y colaboradores, </a:t>
            </a:r>
            <a:r>
              <a:rPr lang="es-ES" sz="1900" u="sng" dirty="0"/>
              <a:t>de forma inexcusable</a:t>
            </a:r>
            <a:r>
              <a:rPr lang="es-ES" sz="1900" dirty="0"/>
              <a:t>,  </a:t>
            </a:r>
            <a:r>
              <a:rPr lang="es-ES" sz="1900" b="1" dirty="0">
                <a:highlight>
                  <a:srgbClr val="FFFF00"/>
                </a:highlight>
              </a:rPr>
              <a:t>compromiso escrito de confidencialidad</a:t>
            </a:r>
            <a:r>
              <a:rPr lang="es-ES" sz="1900" dirty="0">
                <a:highlight>
                  <a:srgbClr val="FFFF00"/>
                </a:highlight>
              </a:rPr>
              <a:t>.</a:t>
            </a:r>
          </a:p>
          <a:p>
            <a:pPr algn="just">
              <a:buFont typeface="Arial" pitchFamily="34" charset="0"/>
              <a:buChar char="•"/>
              <a:defRPr/>
            </a:pPr>
            <a:endParaRPr lang="es-ES" sz="1900" dirty="0"/>
          </a:p>
          <a:p>
            <a:pPr algn="just">
              <a:buFont typeface="Arial" pitchFamily="34" charset="0"/>
              <a:buChar char="•"/>
              <a:defRPr/>
            </a:pPr>
            <a:endParaRPr lang="es-ES" sz="1900" dirty="0"/>
          </a:p>
        </p:txBody>
      </p:sp>
      <p:sp>
        <p:nvSpPr>
          <p:cNvPr id="4" name="3 Marcador de pie de página"/>
          <p:cNvSpPr>
            <a:spLocks noGrp="1"/>
          </p:cNvSpPr>
          <p:nvPr>
            <p:ph type="ftr" sz="quarter" idx="11"/>
          </p:nvPr>
        </p:nvSpPr>
        <p:spPr/>
        <p:txBody>
          <a:bodyPr/>
          <a:lstStyle/>
          <a:p>
            <a:pPr>
              <a:defRPr/>
            </a:pP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06C2F4-8C44-4932-8BC1-BADCC6A65601}"/>
              </a:ext>
            </a:extLst>
          </p:cNvPr>
          <p:cNvSpPr>
            <a:spLocks noGrp="1"/>
          </p:cNvSpPr>
          <p:nvPr>
            <p:ph type="title"/>
          </p:nvPr>
        </p:nvSpPr>
        <p:spPr>
          <a:xfrm>
            <a:off x="593964" y="479566"/>
            <a:ext cx="10691337" cy="1499923"/>
          </a:xfrm>
        </p:spPr>
        <p:txBody>
          <a:bodyPr>
            <a:normAutofit/>
          </a:bodyPr>
          <a:lstStyle/>
          <a:p>
            <a:r>
              <a:rPr lang="es-ES" sz="3600" b="1" dirty="0">
                <a:solidFill>
                  <a:schemeClr val="tx2"/>
                </a:solidFill>
              </a:rPr>
              <a:t>Confidencialidad</a:t>
            </a:r>
          </a:p>
        </p:txBody>
      </p:sp>
      <p:pic>
        <p:nvPicPr>
          <p:cNvPr id="4" name="Marcador de contenido 3">
            <a:extLst>
              <a:ext uri="{FF2B5EF4-FFF2-40B4-BE49-F238E27FC236}">
                <a16:creationId xmlns:a16="http://schemas.microsoft.com/office/drawing/2014/main" id="{7101DBAA-A1F4-4687-9ED7-5E28B511AF33}"/>
              </a:ext>
            </a:extLst>
          </p:cNvPr>
          <p:cNvPicPr>
            <a:picLocks noGrp="1" noChangeAspect="1"/>
          </p:cNvPicPr>
          <p:nvPr>
            <p:ph idx="1"/>
          </p:nvPr>
        </p:nvPicPr>
        <p:blipFill>
          <a:blip r:embed="rId2"/>
          <a:stretch>
            <a:fillRect/>
          </a:stretch>
        </p:blipFill>
        <p:spPr>
          <a:xfrm>
            <a:off x="593725" y="3042127"/>
            <a:ext cx="10691813" cy="4055108"/>
          </a:xfrm>
          <a:prstGeom prst="rect">
            <a:avLst/>
          </a:prstGeom>
        </p:spPr>
      </p:pic>
    </p:spTree>
    <p:extLst>
      <p:ext uri="{BB962C8B-B14F-4D97-AF65-F5344CB8AC3E}">
        <p14:creationId xmlns:p14="http://schemas.microsoft.com/office/powerpoint/2010/main" val="180641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p:txBody>
          <a:bodyPr>
            <a:normAutofit fontScale="90000"/>
          </a:bodyPr>
          <a:lstStyle/>
          <a:p>
            <a:br>
              <a:rPr lang="es-ES" dirty="0">
                <a:solidFill>
                  <a:schemeClr val="tx2"/>
                </a:solidFill>
              </a:rPr>
            </a:br>
            <a:br>
              <a:rPr lang="es-ES" dirty="0">
                <a:solidFill>
                  <a:schemeClr val="tx2"/>
                </a:solidFill>
              </a:rPr>
            </a:br>
            <a:r>
              <a:rPr lang="es-ES" sz="4000" b="1" dirty="0">
                <a:solidFill>
                  <a:schemeClr val="tx2"/>
                </a:solidFill>
              </a:rPr>
              <a:t>Objetivo principal RGPD: CAFÉ PARA TODOS</a:t>
            </a:r>
            <a:br>
              <a:rPr lang="es-ES" dirty="0">
                <a:solidFill>
                  <a:schemeClr val="tx2"/>
                </a:solidFill>
              </a:rPr>
            </a:br>
            <a:endParaRPr lang="es-ES" dirty="0">
              <a:solidFill>
                <a:schemeClr val="tx2"/>
              </a:solidFill>
            </a:endParaRPr>
          </a:p>
        </p:txBody>
      </p:sp>
      <p:sp>
        <p:nvSpPr>
          <p:cNvPr id="31747" name="2 Marcador de contenido"/>
          <p:cNvSpPr>
            <a:spLocks noGrp="1"/>
          </p:cNvSpPr>
          <p:nvPr>
            <p:ph idx="1"/>
          </p:nvPr>
        </p:nvSpPr>
        <p:spPr/>
        <p:txBody>
          <a:bodyPr>
            <a:normAutofit/>
          </a:bodyPr>
          <a:lstStyle/>
          <a:p>
            <a:pPr marL="0" indent="0">
              <a:lnSpc>
                <a:spcPct val="90000"/>
              </a:lnSpc>
              <a:buNone/>
              <a:defRPr/>
            </a:pPr>
            <a:endParaRPr lang="es-ES" dirty="0"/>
          </a:p>
          <a:p>
            <a:pPr marL="0" indent="0" algn="just">
              <a:lnSpc>
                <a:spcPct val="90000"/>
              </a:lnSpc>
              <a:buNone/>
              <a:defRPr/>
            </a:pPr>
            <a:r>
              <a:rPr lang="es-ES" sz="2200" dirty="0"/>
              <a:t>	El Reglamento general de protección de datos pretende con su eficacia directa </a:t>
            </a:r>
            <a:r>
              <a:rPr lang="es-ES" sz="2200" dirty="0">
                <a:highlight>
                  <a:srgbClr val="FFFF00"/>
                </a:highlight>
              </a:rPr>
              <a:t>superar los obstáculos que impidieron la finalidad armonizadora</a:t>
            </a:r>
            <a:r>
              <a:rPr lang="es-ES" sz="2200" dirty="0"/>
              <a:t> de la Directiva 95/46/CE del Parlamento Europeo y del Consejo, de 24 de octubre de 1995, relativa a la protección de las personas físicas en lo que respecta al tratamiento de datos personales y a la libre circulación de esos datos. </a:t>
            </a:r>
            <a:r>
              <a:rPr lang="es-ES" sz="2200" dirty="0">
                <a:highlight>
                  <a:srgbClr val="FFFF00"/>
                </a:highlight>
              </a:rPr>
              <a:t>La transposición de la directiva por los Estados miembros se ha plasmado en un mosaico normativo con perfiles irregulares en el conjunto de la Unión Europea lo que, en último extremo, ha conducido a que existan diferencias apreciables en la protección de los derechos de los ciudadanos.</a:t>
            </a:r>
          </a:p>
          <a:p>
            <a:pPr marL="0" indent="0">
              <a:lnSpc>
                <a:spcPct val="90000"/>
              </a:lnSpc>
              <a:buNone/>
              <a:defRPr/>
            </a:pPr>
            <a:endParaRPr lang="es-ES" dirty="0"/>
          </a:p>
          <a:p>
            <a:pPr marL="0" indent="0">
              <a:lnSpc>
                <a:spcPct val="90000"/>
              </a:lnSpc>
              <a:buNone/>
              <a:defRPr/>
            </a:pPr>
            <a:endParaRPr lang="es-ES" dirty="0"/>
          </a:p>
          <a:p>
            <a:pPr marL="0" indent="0">
              <a:lnSpc>
                <a:spcPct val="90000"/>
              </a:lnSpc>
              <a:buNone/>
              <a:defRPr/>
            </a:pPr>
            <a:endParaRPr lang="es-ES" dirty="0"/>
          </a:p>
          <a:p>
            <a:pPr lvl="8">
              <a:defRPr/>
            </a:pPr>
            <a:endParaRPr lang="es-ES" dirty="0"/>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1310705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p:txBody>
          <a:bodyPr/>
          <a:lstStyle/>
          <a:p>
            <a:pPr eaLnBrk="1" hangingPunct="1"/>
            <a:r>
              <a:rPr lang="es-ES" dirty="0">
                <a:solidFill>
                  <a:schemeClr val="tx2"/>
                </a:solidFill>
              </a:rPr>
              <a:t>Derechos del interesado</a:t>
            </a:r>
          </a:p>
        </p:txBody>
      </p:sp>
      <p:sp>
        <p:nvSpPr>
          <p:cNvPr id="65539" name="2 Marcador de contenido"/>
          <p:cNvSpPr>
            <a:spLocks noGrp="1"/>
          </p:cNvSpPr>
          <p:nvPr>
            <p:ph idx="1"/>
          </p:nvPr>
        </p:nvSpPr>
        <p:spPr>
          <a:xfrm>
            <a:off x="899071" y="1691457"/>
            <a:ext cx="10153128" cy="5505476"/>
          </a:xfrm>
        </p:spPr>
        <p:txBody>
          <a:bodyPr>
            <a:normAutofit lnSpcReduction="10000"/>
          </a:bodyPr>
          <a:lstStyle/>
          <a:p>
            <a:pPr eaLnBrk="1" hangingPunct="1"/>
            <a:r>
              <a:rPr lang="es-ES" dirty="0"/>
              <a:t>La normativa actual contempla los llamados “Derechos ARCO”</a:t>
            </a:r>
          </a:p>
          <a:p>
            <a:pPr marL="0" indent="0" eaLnBrk="1" hangingPunct="1">
              <a:buNone/>
            </a:pPr>
            <a:endParaRPr lang="es-ES" dirty="0"/>
          </a:p>
          <a:p>
            <a:pPr eaLnBrk="1" hangingPunct="1"/>
            <a:r>
              <a:rPr lang="es-ES" sz="2400" b="1" dirty="0"/>
              <a:t>A</a:t>
            </a:r>
            <a:r>
              <a:rPr lang="es-ES" sz="2400" dirty="0"/>
              <a:t>= </a:t>
            </a:r>
            <a:r>
              <a:rPr lang="es-ES" sz="2400" b="1" dirty="0"/>
              <a:t>acceso</a:t>
            </a:r>
            <a:r>
              <a:rPr lang="es-ES" sz="2400" dirty="0"/>
              <a:t>. Derecho a solicitar y obtener gratuitamente del responsable del fichero información de sus datos de carácter personal sometidos a tratamiento, el origen de esos datos, así como las cesiones que se prevean de los mismos.</a:t>
            </a:r>
          </a:p>
          <a:p>
            <a:pPr eaLnBrk="1" hangingPunct="1"/>
            <a:r>
              <a:rPr lang="es-ES" sz="2400" b="1" dirty="0"/>
              <a:t>R</a:t>
            </a:r>
            <a:r>
              <a:rPr lang="es-ES" sz="2400" dirty="0"/>
              <a:t>= </a:t>
            </a:r>
            <a:r>
              <a:rPr lang="es-ES" sz="2400" b="1" dirty="0"/>
              <a:t>rectificación</a:t>
            </a:r>
            <a:r>
              <a:rPr lang="es-ES" sz="2400" dirty="0"/>
              <a:t>. Derecho a que se modifiquen los datos que resulten inexactos o incompletos</a:t>
            </a:r>
          </a:p>
          <a:p>
            <a:pPr eaLnBrk="1" hangingPunct="1"/>
            <a:r>
              <a:rPr lang="es-ES" sz="2400" b="1" dirty="0"/>
              <a:t>C</a:t>
            </a:r>
            <a:r>
              <a:rPr lang="es-ES" sz="2400" dirty="0"/>
              <a:t>= </a:t>
            </a:r>
            <a:r>
              <a:rPr lang="es-ES" sz="2400" b="1" dirty="0"/>
              <a:t>cancelación</a:t>
            </a:r>
            <a:r>
              <a:rPr lang="es-ES" sz="2400" dirty="0"/>
              <a:t>. Derecho a solicitar la supresión de los datos que resulten ser inadecuados o excesivos, si perjuicio del deber de bloqueo. </a:t>
            </a:r>
            <a:r>
              <a:rPr lang="es-ES" sz="2400" b="1" dirty="0"/>
              <a:t>RGPD SUPRESIÓN</a:t>
            </a:r>
          </a:p>
          <a:p>
            <a:pPr eaLnBrk="1" hangingPunct="1"/>
            <a:r>
              <a:rPr lang="es-ES" sz="2400" b="1" dirty="0"/>
              <a:t>O</a:t>
            </a:r>
            <a:r>
              <a:rPr lang="es-ES" sz="2400" dirty="0"/>
              <a:t>= </a:t>
            </a:r>
            <a:r>
              <a:rPr lang="es-ES" sz="2400" b="1" dirty="0"/>
              <a:t>oposición</a:t>
            </a:r>
            <a:r>
              <a:rPr lang="es-ES" sz="2400" dirty="0"/>
              <a:t> Derecho a que no se lleve a cabo el tratamiento o se cese en los supuestos previstos en el art. 34 RDLOPD.</a:t>
            </a:r>
          </a:p>
        </p:txBody>
      </p:sp>
      <p:sp>
        <p:nvSpPr>
          <p:cNvPr id="4" name="3 Marcador de pie de página"/>
          <p:cNvSpPr>
            <a:spLocks noGrp="1"/>
          </p:cNvSpPr>
          <p:nvPr>
            <p:ph type="ftr" sz="quarter" idx="11"/>
          </p:nvPr>
        </p:nvSpPr>
        <p:spPr/>
        <p:txBody>
          <a:bodyPr/>
          <a:lstStyle/>
          <a:p>
            <a:pPr>
              <a:defRPr/>
            </a:pPr>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p:txBody>
          <a:bodyPr/>
          <a:lstStyle/>
          <a:p>
            <a:pPr eaLnBrk="1" hangingPunct="1"/>
            <a:r>
              <a:rPr lang="es-ES" dirty="0">
                <a:solidFill>
                  <a:schemeClr val="tx2"/>
                </a:solidFill>
              </a:rPr>
              <a:t>Derechos del interesado</a:t>
            </a:r>
          </a:p>
        </p:txBody>
      </p:sp>
      <p:sp>
        <p:nvSpPr>
          <p:cNvPr id="65539" name="2 Marcador de contenido"/>
          <p:cNvSpPr>
            <a:spLocks noGrp="1"/>
          </p:cNvSpPr>
          <p:nvPr>
            <p:ph idx="1"/>
          </p:nvPr>
        </p:nvSpPr>
        <p:spPr>
          <a:xfrm>
            <a:off x="1187103" y="1835473"/>
            <a:ext cx="9793088" cy="5904656"/>
          </a:xfrm>
        </p:spPr>
        <p:txBody>
          <a:bodyPr>
            <a:normAutofit fontScale="85000" lnSpcReduction="20000"/>
          </a:bodyPr>
          <a:lstStyle/>
          <a:p>
            <a:pPr eaLnBrk="1" hangingPunct="1"/>
            <a:r>
              <a:rPr lang="es-ES" dirty="0"/>
              <a:t>RGPD añade nuevos derechos:</a:t>
            </a:r>
          </a:p>
          <a:p>
            <a:pPr eaLnBrk="1" hangingPunct="1"/>
            <a:endParaRPr lang="es-ES" dirty="0"/>
          </a:p>
          <a:p>
            <a:pPr marL="457200" lvl="1" indent="0">
              <a:buNone/>
            </a:pPr>
            <a:r>
              <a:rPr lang="es-ES" b="1" dirty="0">
                <a:solidFill>
                  <a:schemeClr val="accent1"/>
                </a:solidFill>
              </a:rPr>
              <a:t>Limitación del tratamiento</a:t>
            </a:r>
          </a:p>
          <a:p>
            <a:pPr marL="457200" lvl="1" indent="0">
              <a:buNone/>
            </a:pPr>
            <a:r>
              <a:rPr lang="es-ES" dirty="0"/>
              <a:t>El interesado tendrá derecho a obtener del responsable del tratamiento la limitación del tratamiento de los datos cuando se cumpla alguna de las condiciones siguientes: </a:t>
            </a:r>
          </a:p>
          <a:p>
            <a:pPr lvl="1"/>
            <a:endParaRPr lang="es-ES" dirty="0"/>
          </a:p>
          <a:p>
            <a:pPr lvl="1"/>
            <a:r>
              <a:rPr lang="es-ES" dirty="0"/>
              <a:t>a) el interesado impugne la exactitud de los datos personales, durante un plazo que permita al responsable verificar la exactitud de estos. </a:t>
            </a:r>
          </a:p>
          <a:p>
            <a:pPr lvl="1"/>
            <a:r>
              <a:rPr lang="es-ES" dirty="0"/>
              <a:t>b) el tratamiento sea ilícito y el interesado se oponga a la supresión de los datos personales y solicite en su lugar la limitación de su uso. </a:t>
            </a:r>
          </a:p>
          <a:p>
            <a:pPr lvl="1"/>
            <a:r>
              <a:rPr lang="es-ES" dirty="0"/>
              <a:t>c) el responsable ya no necesite los datos personales para los fines del tratamiento, pero el interesado los necesite para la formulación, el ejercicio o la defensa de reclamaciones.  </a:t>
            </a:r>
          </a:p>
          <a:p>
            <a:pPr lvl="1"/>
            <a:r>
              <a:rPr lang="es-ES" dirty="0"/>
              <a:t>d) el interesado se haya opuesto al tratamiento, mientras se verifica si los motivos legítimos del responsable prevalecen sobre los del interesado</a:t>
            </a:r>
          </a:p>
          <a:p>
            <a:pPr lvl="1"/>
            <a:endParaRPr lang="es-ES" dirty="0"/>
          </a:p>
          <a:p>
            <a:pPr lvl="1"/>
            <a:endParaRPr lang="es-ES" sz="1200" dirty="0"/>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1507339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p:txBody>
          <a:bodyPr/>
          <a:lstStyle/>
          <a:p>
            <a:pPr eaLnBrk="1" hangingPunct="1"/>
            <a:r>
              <a:rPr lang="es-ES" dirty="0">
                <a:solidFill>
                  <a:schemeClr val="tx2"/>
                </a:solidFill>
              </a:rPr>
              <a:t>Derechos del interesado</a:t>
            </a:r>
          </a:p>
        </p:txBody>
      </p:sp>
      <p:sp>
        <p:nvSpPr>
          <p:cNvPr id="65539" name="2 Marcador de contenido"/>
          <p:cNvSpPr>
            <a:spLocks noGrp="1"/>
          </p:cNvSpPr>
          <p:nvPr>
            <p:ph idx="1"/>
          </p:nvPr>
        </p:nvSpPr>
        <p:spPr>
          <a:xfrm>
            <a:off x="1187103" y="1835473"/>
            <a:ext cx="9793088" cy="5904656"/>
          </a:xfrm>
        </p:spPr>
        <p:txBody>
          <a:bodyPr>
            <a:normAutofit/>
          </a:bodyPr>
          <a:lstStyle/>
          <a:p>
            <a:pPr eaLnBrk="1" hangingPunct="1"/>
            <a:r>
              <a:rPr lang="es-ES" dirty="0"/>
              <a:t>RGPD añade nuevos derechos:</a:t>
            </a:r>
          </a:p>
          <a:p>
            <a:pPr eaLnBrk="1" hangingPunct="1"/>
            <a:endParaRPr lang="es-ES" dirty="0"/>
          </a:p>
          <a:p>
            <a:pPr marL="457200" lvl="1" indent="0">
              <a:buNone/>
            </a:pPr>
            <a:r>
              <a:rPr lang="es-ES" b="1" dirty="0">
                <a:solidFill>
                  <a:schemeClr val="accent1"/>
                </a:solidFill>
              </a:rPr>
              <a:t>Portabilidad</a:t>
            </a:r>
          </a:p>
          <a:p>
            <a:pPr marL="457200" lvl="1" indent="0" algn="just">
              <a:buNone/>
            </a:pPr>
            <a:r>
              <a:rPr lang="es-ES" dirty="0"/>
              <a:t>Cuando el tratamiento de los datos esté basado en el </a:t>
            </a:r>
            <a:r>
              <a:rPr lang="es-ES" dirty="0">
                <a:highlight>
                  <a:srgbClr val="FFFF00"/>
                </a:highlight>
              </a:rPr>
              <a:t>consentimiento</a:t>
            </a:r>
            <a:r>
              <a:rPr lang="es-ES" dirty="0"/>
              <a:t> o en un </a:t>
            </a:r>
            <a:r>
              <a:rPr lang="es-ES" dirty="0">
                <a:highlight>
                  <a:srgbClr val="FFFF00"/>
                </a:highlight>
              </a:rPr>
              <a:t>contrato</a:t>
            </a:r>
            <a:r>
              <a:rPr lang="es-ES" dirty="0"/>
              <a:t> y, además, el </a:t>
            </a:r>
            <a:r>
              <a:rPr lang="es-ES" dirty="0">
                <a:highlight>
                  <a:srgbClr val="FFFF00"/>
                </a:highlight>
              </a:rPr>
              <a:t>tratamiento se realiza por medios automatizados,</a:t>
            </a:r>
            <a:r>
              <a:rPr lang="es-ES" dirty="0"/>
              <a:t> el interesado tiene derecho a recibir los datos personales que le incumban, </a:t>
            </a:r>
            <a:r>
              <a:rPr lang="es-ES" u="sng" dirty="0"/>
              <a:t>que haya fa-</a:t>
            </a:r>
            <a:r>
              <a:rPr lang="es-ES" u="sng" dirty="0" err="1"/>
              <a:t>cilitado</a:t>
            </a:r>
            <a:r>
              <a:rPr lang="es-ES" dirty="0"/>
              <a:t> a un responsable del tratamiento, en un formato estructurado, de uso común y lectura mecánica, y a transmitirlos a otro responsable del tratamiento.</a:t>
            </a:r>
          </a:p>
          <a:p>
            <a:pPr lvl="1"/>
            <a:endParaRPr lang="es-ES" sz="1200" dirty="0"/>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814434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p:txBody>
          <a:bodyPr/>
          <a:lstStyle/>
          <a:p>
            <a:pPr eaLnBrk="1" hangingPunct="1"/>
            <a:r>
              <a:rPr lang="es-ES" dirty="0">
                <a:solidFill>
                  <a:schemeClr val="tx2"/>
                </a:solidFill>
              </a:rPr>
              <a:t>Derechos del interesado</a:t>
            </a:r>
          </a:p>
        </p:txBody>
      </p:sp>
      <p:sp>
        <p:nvSpPr>
          <p:cNvPr id="65539" name="2 Marcador de contenido"/>
          <p:cNvSpPr>
            <a:spLocks noGrp="1"/>
          </p:cNvSpPr>
          <p:nvPr>
            <p:ph idx="1"/>
          </p:nvPr>
        </p:nvSpPr>
        <p:spPr>
          <a:xfrm>
            <a:off x="1187103" y="1835473"/>
            <a:ext cx="9793088" cy="5904656"/>
          </a:xfrm>
        </p:spPr>
        <p:txBody>
          <a:bodyPr>
            <a:normAutofit fontScale="62500" lnSpcReduction="20000"/>
          </a:bodyPr>
          <a:lstStyle/>
          <a:p>
            <a:pPr eaLnBrk="1" hangingPunct="1"/>
            <a:r>
              <a:rPr lang="es-ES" dirty="0"/>
              <a:t>RGPD añade nuevos derechos:</a:t>
            </a:r>
          </a:p>
          <a:p>
            <a:pPr marL="457200" lvl="1" indent="0">
              <a:buNone/>
            </a:pPr>
            <a:r>
              <a:rPr lang="es-ES" b="1" dirty="0">
                <a:solidFill>
                  <a:schemeClr val="accent1"/>
                </a:solidFill>
              </a:rPr>
              <a:t>Decisiones automatizadas</a:t>
            </a:r>
          </a:p>
          <a:p>
            <a:pPr marL="457200" lvl="1" indent="0" algn="just">
              <a:buNone/>
            </a:pPr>
            <a:endParaRPr lang="es-ES" dirty="0"/>
          </a:p>
          <a:p>
            <a:pPr marL="457200" lvl="1" indent="0" algn="just">
              <a:buNone/>
            </a:pPr>
            <a:r>
              <a:rPr lang="es-ES" dirty="0"/>
              <a:t>1.Todo interesado tendrá derecho a no ser objeto de una decisión basada únicamente en el tratamiento automatizado, incluida la elaboración de perfiles, que produzca efectos jurídicos en él o le afecte significativamente de modo similar. </a:t>
            </a:r>
          </a:p>
          <a:p>
            <a:pPr marL="457200" lvl="1" indent="0" algn="just">
              <a:buNone/>
            </a:pPr>
            <a:endParaRPr lang="es-ES" dirty="0"/>
          </a:p>
          <a:p>
            <a:pPr marL="457200" lvl="1" indent="0" algn="just">
              <a:buNone/>
            </a:pPr>
            <a:r>
              <a:rPr lang="es-ES" dirty="0"/>
              <a:t>2.El apartado 1 no se aplicará si la decisión:</a:t>
            </a:r>
          </a:p>
          <a:p>
            <a:pPr marL="971550" lvl="1" indent="-514350" algn="just">
              <a:buAutoNum type="alphaLcParenR"/>
            </a:pPr>
            <a:r>
              <a:rPr lang="es-ES" dirty="0"/>
              <a:t>es necesaria para la celebración o la ejecución de un contrato entre el interesado y un responsable del tratamiento; </a:t>
            </a:r>
          </a:p>
          <a:p>
            <a:pPr marL="971550" lvl="1" indent="-514350" algn="just">
              <a:buAutoNum type="alphaLcParenR"/>
            </a:pPr>
            <a:r>
              <a:rPr lang="es-ES" dirty="0"/>
              <a:t> está autorizada por el Derecho de la Unión o de los Estados miembros que se aplique al responsable del tratamiento y que establezca asimismo medidas adecuadas para salvaguardar los derechos y libertades y los intereses legítimos del interesado, o </a:t>
            </a:r>
          </a:p>
          <a:p>
            <a:pPr marL="971550" lvl="1" indent="-514350" algn="just">
              <a:buAutoNum type="alphaLcParenR"/>
            </a:pPr>
            <a:r>
              <a:rPr lang="es-ES" dirty="0"/>
              <a:t>se basa en el consentimiento explícito del interesado.</a:t>
            </a:r>
          </a:p>
          <a:p>
            <a:pPr marL="457200" lvl="1" indent="0" algn="just">
              <a:buNone/>
            </a:pPr>
            <a:endParaRPr lang="es-ES" dirty="0"/>
          </a:p>
          <a:p>
            <a:pPr marL="457200" lvl="1" indent="0" algn="just">
              <a:buNone/>
            </a:pPr>
            <a:endParaRPr lang="es-ES" dirty="0"/>
          </a:p>
          <a:p>
            <a:pPr marL="457200" lvl="1" indent="0" algn="just">
              <a:buNone/>
            </a:pPr>
            <a:endParaRPr lang="es-ES" dirty="0"/>
          </a:p>
          <a:p>
            <a:pPr marL="457200" lvl="1" indent="0" algn="just">
              <a:buNone/>
            </a:pPr>
            <a:endParaRPr lang="es-ES" dirty="0"/>
          </a:p>
          <a:p>
            <a:pPr marL="457200" lvl="1" indent="0" algn="just">
              <a:buNone/>
            </a:pPr>
            <a:r>
              <a:rPr lang="es-ES" dirty="0"/>
              <a:t>http://www.agpd.es/portalwebAGPD/canaldocumentacion/publicaciones/common/infografias/RGPD_Derechos_ciudadanos_AEPD.pdf</a:t>
            </a:r>
          </a:p>
          <a:p>
            <a:pPr lvl="1"/>
            <a:endParaRPr lang="es-ES" sz="1200" dirty="0"/>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956031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p:txBody>
          <a:bodyPr/>
          <a:lstStyle/>
          <a:p>
            <a:pPr eaLnBrk="1" hangingPunct="1"/>
            <a:r>
              <a:rPr lang="es-ES" dirty="0">
                <a:solidFill>
                  <a:schemeClr val="tx2"/>
                </a:solidFill>
              </a:rPr>
              <a:t>Derechos del interesado</a:t>
            </a:r>
          </a:p>
        </p:txBody>
      </p:sp>
      <p:sp>
        <p:nvSpPr>
          <p:cNvPr id="65539" name="2 Marcador de contenido"/>
          <p:cNvSpPr>
            <a:spLocks noGrp="1"/>
          </p:cNvSpPr>
          <p:nvPr>
            <p:ph idx="1"/>
          </p:nvPr>
        </p:nvSpPr>
        <p:spPr>
          <a:xfrm>
            <a:off x="1187103" y="1835473"/>
            <a:ext cx="9793088" cy="5904656"/>
          </a:xfrm>
        </p:spPr>
        <p:txBody>
          <a:bodyPr>
            <a:normAutofit fontScale="62500" lnSpcReduction="20000"/>
          </a:bodyPr>
          <a:lstStyle/>
          <a:p>
            <a:pPr eaLnBrk="1" hangingPunct="1"/>
            <a:r>
              <a:rPr lang="es-ES" dirty="0"/>
              <a:t>RGPD añade nuevos derechos:</a:t>
            </a:r>
          </a:p>
          <a:p>
            <a:pPr marL="457200" lvl="1" indent="0">
              <a:buNone/>
            </a:pPr>
            <a:r>
              <a:rPr lang="es-ES" b="1" dirty="0">
                <a:solidFill>
                  <a:schemeClr val="accent1"/>
                </a:solidFill>
              </a:rPr>
              <a:t>Decisiones automatizadas</a:t>
            </a:r>
          </a:p>
          <a:p>
            <a:pPr marL="457200" lvl="1" indent="0" algn="just">
              <a:buNone/>
            </a:pPr>
            <a:endParaRPr lang="es-ES" dirty="0"/>
          </a:p>
          <a:p>
            <a:pPr marL="457200" lvl="1" indent="0" algn="just">
              <a:buNone/>
            </a:pPr>
            <a:r>
              <a:rPr lang="es-ES" dirty="0"/>
              <a:t>1.Todo interesado tendrá derecho a no ser objeto de una decisión basada únicamente en el tratamiento automatizado, incluida la elaboración de perfiles, que produzca efectos jurídicos en él o le afecte significativamente de modo similar. </a:t>
            </a:r>
          </a:p>
          <a:p>
            <a:pPr marL="457200" lvl="1" indent="0" algn="just">
              <a:buNone/>
            </a:pPr>
            <a:endParaRPr lang="es-ES" dirty="0"/>
          </a:p>
          <a:p>
            <a:pPr marL="457200" lvl="1" indent="0" algn="just">
              <a:buNone/>
            </a:pPr>
            <a:r>
              <a:rPr lang="es-ES" dirty="0"/>
              <a:t>2.El apartado 1 no se aplicará si la decisión:</a:t>
            </a:r>
          </a:p>
          <a:p>
            <a:pPr marL="971550" lvl="1" indent="-514350" algn="just">
              <a:buAutoNum type="alphaLcParenR"/>
            </a:pPr>
            <a:r>
              <a:rPr lang="es-ES" dirty="0"/>
              <a:t>es necesaria para la celebración o la ejecución de un contrato entre el interesado y un responsable del tratamiento; </a:t>
            </a:r>
          </a:p>
          <a:p>
            <a:pPr marL="971550" lvl="1" indent="-514350" algn="just">
              <a:buAutoNum type="alphaLcParenR"/>
            </a:pPr>
            <a:r>
              <a:rPr lang="es-ES" dirty="0"/>
              <a:t> está autorizada por el Derecho de la Unión o de los Estados miembros que se aplique al responsable del tratamiento y que establezca asimismo medidas adecuadas para salvaguardar los derechos y libertades y los intereses legítimos del interesado, o </a:t>
            </a:r>
          </a:p>
          <a:p>
            <a:pPr marL="971550" lvl="1" indent="-514350" algn="just">
              <a:buAutoNum type="alphaLcParenR"/>
            </a:pPr>
            <a:r>
              <a:rPr lang="es-ES" dirty="0"/>
              <a:t>se basa en el consentimiento explícito del interesado.</a:t>
            </a:r>
          </a:p>
          <a:p>
            <a:pPr marL="457200" lvl="1" indent="0" algn="just">
              <a:buNone/>
            </a:pPr>
            <a:endParaRPr lang="es-ES" dirty="0"/>
          </a:p>
          <a:p>
            <a:pPr marL="457200" lvl="1" indent="0" algn="just">
              <a:buNone/>
            </a:pPr>
            <a:endParaRPr lang="es-ES" dirty="0"/>
          </a:p>
          <a:p>
            <a:pPr marL="457200" lvl="1" indent="0" algn="just">
              <a:buNone/>
            </a:pPr>
            <a:endParaRPr lang="es-ES" dirty="0"/>
          </a:p>
          <a:p>
            <a:pPr marL="457200" lvl="1" indent="0" algn="just">
              <a:buNone/>
            </a:pPr>
            <a:endParaRPr lang="es-ES" dirty="0"/>
          </a:p>
          <a:p>
            <a:pPr marL="457200" lvl="1" indent="0" algn="just">
              <a:buNone/>
            </a:pPr>
            <a:r>
              <a:rPr lang="es-ES" dirty="0">
                <a:hlinkClick r:id="rId3"/>
              </a:rPr>
              <a:t>http://www.agpd.es/portalwebAGPD/canaldocumentacion/publicaciones/common/infografias/RGPD_Derechos_ciudadanos_AEPD.pdf</a:t>
            </a:r>
            <a:endParaRPr lang="es-ES" dirty="0"/>
          </a:p>
          <a:p>
            <a:pPr marL="457200" lvl="1" indent="0" algn="just">
              <a:buNone/>
            </a:pPr>
            <a:endParaRPr lang="es-ES" dirty="0"/>
          </a:p>
          <a:p>
            <a:pPr lvl="1"/>
            <a:endParaRPr lang="es-ES" sz="1200" dirty="0"/>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467686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C0C0B-5511-40E2-B4FD-5F10DCF3896B}"/>
              </a:ext>
            </a:extLst>
          </p:cNvPr>
          <p:cNvSpPr>
            <a:spLocks noGrp="1"/>
          </p:cNvSpPr>
          <p:nvPr>
            <p:ph type="title"/>
          </p:nvPr>
        </p:nvSpPr>
        <p:spPr>
          <a:xfrm>
            <a:off x="593964" y="360400"/>
            <a:ext cx="10691337" cy="1043025"/>
          </a:xfrm>
        </p:spPr>
        <p:txBody>
          <a:bodyPr>
            <a:normAutofit/>
          </a:bodyPr>
          <a:lstStyle/>
          <a:p>
            <a:r>
              <a:rPr lang="es-ES" sz="3600" dirty="0">
                <a:solidFill>
                  <a:schemeClr val="tx2"/>
                </a:solidFill>
              </a:rPr>
              <a:t>¿Nuevo acrónimo? Complicado…</a:t>
            </a:r>
          </a:p>
        </p:txBody>
      </p:sp>
      <p:pic>
        <p:nvPicPr>
          <p:cNvPr id="4" name="Marcador de contenido 3">
            <a:extLst>
              <a:ext uri="{FF2B5EF4-FFF2-40B4-BE49-F238E27FC236}">
                <a16:creationId xmlns:a16="http://schemas.microsoft.com/office/drawing/2014/main" id="{20A38EAE-D58F-4EF4-85D3-531CD8AA2B6E}"/>
              </a:ext>
            </a:extLst>
          </p:cNvPr>
          <p:cNvPicPr>
            <a:picLocks noGrp="1" noChangeAspect="1"/>
          </p:cNvPicPr>
          <p:nvPr>
            <p:ph idx="1"/>
          </p:nvPr>
        </p:nvPicPr>
        <p:blipFill>
          <a:blip r:embed="rId2"/>
          <a:stretch>
            <a:fillRect/>
          </a:stretch>
        </p:blipFill>
        <p:spPr>
          <a:xfrm>
            <a:off x="899072" y="1276023"/>
            <a:ext cx="10009111" cy="6763077"/>
          </a:xfrm>
          <a:prstGeom prst="rect">
            <a:avLst/>
          </a:prstGeom>
        </p:spPr>
      </p:pic>
    </p:spTree>
    <p:extLst>
      <p:ext uri="{BB962C8B-B14F-4D97-AF65-F5344CB8AC3E}">
        <p14:creationId xmlns:p14="http://schemas.microsoft.com/office/powerpoint/2010/main" val="1985443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title"/>
          </p:nvPr>
        </p:nvSpPr>
        <p:spPr/>
        <p:txBody>
          <a:bodyPr/>
          <a:lstStyle/>
          <a:p>
            <a:r>
              <a:rPr lang="es-ES" dirty="0">
                <a:solidFill>
                  <a:schemeClr val="tx2"/>
                </a:solidFill>
              </a:rPr>
              <a:t>Derechos del interesado</a:t>
            </a:r>
          </a:p>
        </p:txBody>
      </p:sp>
      <p:sp>
        <p:nvSpPr>
          <p:cNvPr id="67587" name="2 Marcador de contenido"/>
          <p:cNvSpPr>
            <a:spLocks noGrp="1"/>
          </p:cNvSpPr>
          <p:nvPr>
            <p:ph idx="1"/>
          </p:nvPr>
        </p:nvSpPr>
        <p:spPr/>
        <p:txBody>
          <a:bodyPr>
            <a:normAutofit/>
          </a:bodyPr>
          <a:lstStyle/>
          <a:p>
            <a:pPr marL="0" indent="0" algn="ctr">
              <a:buNone/>
            </a:pPr>
            <a:r>
              <a:rPr lang="es-ES" b="1" dirty="0"/>
              <a:t>Principales cambios</a:t>
            </a:r>
          </a:p>
          <a:p>
            <a:pPr marL="0" indent="0" algn="ctr">
              <a:buNone/>
            </a:pPr>
            <a:endParaRPr lang="es-ES" b="1" dirty="0"/>
          </a:p>
          <a:p>
            <a:pPr eaLnBrk="1" hangingPunct="1"/>
            <a:r>
              <a:rPr lang="es-ES" dirty="0"/>
              <a:t>El plazo de atención general pasa de 10 días a un mes, prorrogable 2 meses en caso necesario (complejidad, número de solicitudes)</a:t>
            </a:r>
          </a:p>
          <a:p>
            <a:pPr eaLnBrk="1" hangingPunct="1"/>
            <a:r>
              <a:rPr lang="es-ES" dirty="0"/>
              <a:t>Si se presenta solicitud por medios electrónicos sin señalar vía respuesta es válida contestación electrónica.</a:t>
            </a:r>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976005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title"/>
          </p:nvPr>
        </p:nvSpPr>
        <p:spPr/>
        <p:txBody>
          <a:bodyPr/>
          <a:lstStyle/>
          <a:p>
            <a:r>
              <a:rPr lang="es-ES" dirty="0">
                <a:solidFill>
                  <a:schemeClr val="tx2"/>
                </a:solidFill>
              </a:rPr>
              <a:t>Derechos del interesado</a:t>
            </a:r>
          </a:p>
        </p:txBody>
      </p:sp>
      <p:sp>
        <p:nvSpPr>
          <p:cNvPr id="67587" name="2 Marcador de contenido"/>
          <p:cNvSpPr>
            <a:spLocks noGrp="1"/>
          </p:cNvSpPr>
          <p:nvPr>
            <p:ph idx="1"/>
          </p:nvPr>
        </p:nvSpPr>
        <p:spPr/>
        <p:txBody>
          <a:bodyPr>
            <a:normAutofit/>
          </a:bodyPr>
          <a:lstStyle/>
          <a:p>
            <a:pPr marL="0" indent="0">
              <a:buNone/>
            </a:pPr>
            <a:r>
              <a:rPr lang="es-ES" dirty="0"/>
              <a:t>Al contestar negando la petición formulada no solo debe informarse posible reclamación ante autoridad de control, sino también de posible ejercicio acciones judiciales.</a:t>
            </a:r>
          </a:p>
          <a:p>
            <a:pPr marL="0" indent="0">
              <a:buNone/>
            </a:pPr>
            <a:endParaRPr lang="es-ES" dirty="0"/>
          </a:p>
          <a:p>
            <a:pPr marL="0" indent="0">
              <a:buNone/>
            </a:pPr>
            <a:r>
              <a:rPr lang="es-ES" dirty="0"/>
              <a:t>Si petición es manifiestamente infundada, excesiva o repetitiva se puede</a:t>
            </a:r>
          </a:p>
          <a:p>
            <a:pPr marL="0" indent="0">
              <a:buNone/>
            </a:pPr>
            <a:r>
              <a:rPr lang="es-ES" dirty="0"/>
              <a:t>	cobrar canon razonable (coste administrativo)</a:t>
            </a:r>
          </a:p>
          <a:p>
            <a:pPr marL="0" indent="0">
              <a:buNone/>
            </a:pPr>
            <a:r>
              <a:rPr lang="es-ES" dirty="0"/>
              <a:t>	negarse a actuar</a:t>
            </a:r>
          </a:p>
          <a:p>
            <a:pPr marL="0" indent="0">
              <a:buNone/>
            </a:pPr>
            <a:r>
              <a:rPr lang="es-ES" dirty="0"/>
              <a:t>No establece criterio repetición. LOPD 2.0 sugiere seis meses</a:t>
            </a:r>
          </a:p>
          <a:p>
            <a:pPr marL="0" indent="0">
              <a:buNone/>
            </a:pPr>
            <a:r>
              <a:rPr lang="es-ES" dirty="0"/>
              <a:t>Carga prueba carácter abusivo responsable</a:t>
            </a:r>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1958520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title"/>
          </p:nvPr>
        </p:nvSpPr>
        <p:spPr/>
        <p:txBody>
          <a:bodyPr/>
          <a:lstStyle/>
          <a:p>
            <a:r>
              <a:rPr lang="es-ES" dirty="0">
                <a:solidFill>
                  <a:schemeClr val="tx2"/>
                </a:solidFill>
              </a:rPr>
              <a:t>Derechos del interesado</a:t>
            </a:r>
          </a:p>
        </p:txBody>
      </p:sp>
      <p:sp>
        <p:nvSpPr>
          <p:cNvPr id="67587" name="2 Marcador de contenido"/>
          <p:cNvSpPr>
            <a:spLocks noGrp="1"/>
          </p:cNvSpPr>
          <p:nvPr>
            <p:ph idx="1"/>
          </p:nvPr>
        </p:nvSpPr>
        <p:spPr/>
        <p:txBody>
          <a:bodyPr>
            <a:normAutofit/>
          </a:bodyPr>
          <a:lstStyle/>
          <a:p>
            <a:pPr marL="0" indent="0">
              <a:buNone/>
            </a:pPr>
            <a:endParaRPr lang="es-ES" dirty="0"/>
          </a:p>
          <a:p>
            <a:pPr marL="0" indent="0">
              <a:buNone/>
            </a:pPr>
            <a:r>
              <a:rPr lang="es-ES" b="1" dirty="0">
                <a:solidFill>
                  <a:schemeClr val="tx2"/>
                </a:solidFill>
              </a:rPr>
              <a:t>IMPORTANTE: </a:t>
            </a:r>
            <a:r>
              <a:rPr lang="es-ES" dirty="0"/>
              <a:t>Siempre dejar rastro de la respuesta, de forma que:</a:t>
            </a:r>
          </a:p>
          <a:p>
            <a:pPr marL="0" indent="0">
              <a:buNone/>
            </a:pPr>
            <a:endParaRPr lang="es-ES" dirty="0"/>
          </a:p>
          <a:p>
            <a:pPr lvl="1"/>
            <a:r>
              <a:rPr lang="es-ES" dirty="0"/>
              <a:t>	</a:t>
            </a:r>
            <a:r>
              <a:rPr lang="es-ES" sz="3200" dirty="0"/>
              <a:t>podamos acreditar </a:t>
            </a:r>
            <a:r>
              <a:rPr lang="es-ES" sz="3200" b="1" dirty="0">
                <a:solidFill>
                  <a:schemeClr val="tx2"/>
                </a:solidFill>
              </a:rPr>
              <a:t>contenido</a:t>
            </a:r>
          </a:p>
          <a:p>
            <a:pPr lvl="1"/>
            <a:r>
              <a:rPr lang="es-ES" sz="3200" dirty="0"/>
              <a:t>	podamos acreditar fecha </a:t>
            </a:r>
            <a:r>
              <a:rPr lang="es-ES" sz="3200" b="1" dirty="0">
                <a:solidFill>
                  <a:schemeClr val="tx2"/>
                </a:solidFill>
              </a:rPr>
              <a:t>envío</a:t>
            </a:r>
          </a:p>
          <a:p>
            <a:pPr lvl="1"/>
            <a:r>
              <a:rPr lang="es-ES" sz="3200" dirty="0"/>
              <a:t>	podamos acreditar fecha </a:t>
            </a:r>
            <a:r>
              <a:rPr lang="es-ES" sz="3200" b="1" dirty="0">
                <a:solidFill>
                  <a:schemeClr val="tx2"/>
                </a:solidFill>
              </a:rPr>
              <a:t>recepción/rechazo</a:t>
            </a:r>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3287101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885AC-F2B0-42A6-8325-A781DC88B3A5}"/>
              </a:ext>
            </a:extLst>
          </p:cNvPr>
          <p:cNvSpPr>
            <a:spLocks noGrp="1"/>
          </p:cNvSpPr>
          <p:nvPr>
            <p:ph type="title"/>
          </p:nvPr>
        </p:nvSpPr>
        <p:spPr/>
        <p:txBody>
          <a:bodyPr>
            <a:normAutofit/>
          </a:bodyPr>
          <a:lstStyle/>
          <a:p>
            <a:r>
              <a:rPr lang="es-ES" sz="3600" b="1" dirty="0">
                <a:solidFill>
                  <a:schemeClr val="accent1"/>
                </a:solidFill>
              </a:rPr>
              <a:t>Relaciones Responsable-Encargado tratamiento</a:t>
            </a:r>
          </a:p>
        </p:txBody>
      </p:sp>
      <p:sp>
        <p:nvSpPr>
          <p:cNvPr id="3" name="Marcador de contenido 2">
            <a:extLst>
              <a:ext uri="{FF2B5EF4-FFF2-40B4-BE49-F238E27FC236}">
                <a16:creationId xmlns:a16="http://schemas.microsoft.com/office/drawing/2014/main" id="{A180AF31-AFD0-46AD-BE07-2FF0B0463731}"/>
              </a:ext>
            </a:extLst>
          </p:cNvPr>
          <p:cNvSpPr>
            <a:spLocks noGrp="1"/>
          </p:cNvSpPr>
          <p:nvPr>
            <p:ph idx="1"/>
          </p:nvPr>
        </p:nvSpPr>
        <p:spPr/>
        <p:txBody>
          <a:bodyPr/>
          <a:lstStyle/>
          <a:p>
            <a:r>
              <a:rPr lang="es-ES" u="sng" dirty="0"/>
              <a:t>Art. 28 RGPD</a:t>
            </a:r>
          </a:p>
          <a:p>
            <a:r>
              <a:rPr lang="es-ES" dirty="0"/>
              <a:t>Encargado tratamiento: la persona física o jurídica, autoridad pública, servicio u otro organismo que trate datos persona-les por cuenta del responsable del tratamiento.</a:t>
            </a:r>
          </a:p>
          <a:p>
            <a:pPr marL="0" indent="0">
              <a:buNone/>
            </a:pPr>
            <a:endParaRPr lang="es-ES" dirty="0"/>
          </a:p>
          <a:p>
            <a:r>
              <a:rPr lang="es-ES" dirty="0">
                <a:solidFill>
                  <a:schemeClr val="accent1"/>
                </a:solidFill>
              </a:rPr>
              <a:t>Deber de diligencia </a:t>
            </a:r>
            <a:r>
              <a:rPr lang="es-ES" dirty="0"/>
              <a:t>en la selección del encargado tratamiento: </a:t>
            </a:r>
            <a:r>
              <a:rPr lang="es-ES" i="1" dirty="0"/>
              <a:t>…</a:t>
            </a:r>
            <a:r>
              <a:rPr lang="es-ES" i="1" dirty="0">
                <a:highlight>
                  <a:srgbClr val="FFFF00"/>
                </a:highlight>
              </a:rPr>
              <a:t>elegirá</a:t>
            </a:r>
            <a:r>
              <a:rPr lang="es-ES" i="1" dirty="0"/>
              <a:t> únicamente un encargado que ofrezca </a:t>
            </a:r>
            <a:r>
              <a:rPr lang="es-ES" i="1" dirty="0">
                <a:highlight>
                  <a:srgbClr val="FFFF00"/>
                </a:highlight>
              </a:rPr>
              <a:t>garantías</a:t>
            </a:r>
            <a:r>
              <a:rPr lang="es-ES" i="1" dirty="0"/>
              <a:t> suficientes para aplicar medidas técnicas y organizativas apropiados, de manera que el tratamiento sea conforme con los requisitos del presente Reglamento y garantice la protección de los derechos del interesado.</a:t>
            </a:r>
          </a:p>
        </p:txBody>
      </p:sp>
    </p:spTree>
    <p:extLst>
      <p:ext uri="{BB962C8B-B14F-4D97-AF65-F5344CB8AC3E}">
        <p14:creationId xmlns:p14="http://schemas.microsoft.com/office/powerpoint/2010/main" val="36963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2586087" y="388865"/>
            <a:ext cx="6707088" cy="1143000"/>
          </a:xfrm>
        </p:spPr>
        <p:txBody>
          <a:bodyPr>
            <a:normAutofit/>
          </a:bodyPr>
          <a:lstStyle/>
          <a:p>
            <a:r>
              <a:rPr lang="es-ES" sz="3600" b="1" dirty="0">
                <a:solidFill>
                  <a:schemeClr val="tx2"/>
                </a:solidFill>
              </a:rPr>
              <a:t>Ordenamiento Jurídico &gt; PD</a:t>
            </a:r>
          </a:p>
        </p:txBody>
      </p:sp>
      <p:sp>
        <p:nvSpPr>
          <p:cNvPr id="35843" name="2 Marcador de contenido"/>
          <p:cNvSpPr>
            <a:spLocks noGrp="1"/>
          </p:cNvSpPr>
          <p:nvPr>
            <p:ph idx="1"/>
          </p:nvPr>
        </p:nvSpPr>
        <p:spPr/>
        <p:txBody>
          <a:bodyPr/>
          <a:lstStyle/>
          <a:p>
            <a:r>
              <a:rPr lang="es-ES" dirty="0"/>
              <a:t>El ordenamiento jurídico no es “</a:t>
            </a:r>
            <a:r>
              <a:rPr lang="es-ES" dirty="0" err="1"/>
              <a:t>eleopedecentrista</a:t>
            </a:r>
            <a:r>
              <a:rPr lang="es-ES" dirty="0"/>
              <a:t>”.</a:t>
            </a:r>
          </a:p>
          <a:p>
            <a:pPr eaLnBrk="1" hangingPunct="1"/>
            <a:endParaRPr lang="es-ES" dirty="0"/>
          </a:p>
          <a:p>
            <a:pPr eaLnBrk="1" hangingPunct="1"/>
            <a:r>
              <a:rPr lang="es-ES" dirty="0"/>
              <a:t>Hay vida más allá de las normas sobre protección de datos.</a:t>
            </a:r>
          </a:p>
          <a:p>
            <a:pPr marL="0" indent="0" eaLnBrk="1" hangingPunct="1">
              <a:buNone/>
            </a:pPr>
            <a:endParaRPr lang="es-ES" dirty="0"/>
          </a:p>
          <a:p>
            <a:pPr eaLnBrk="1" hangingPunct="1"/>
            <a:r>
              <a:rPr lang="es-ES" dirty="0"/>
              <a:t>Necesidad de casar la PD con la normativa específica de aplicación en cada situación.</a:t>
            </a:r>
          </a:p>
          <a:p>
            <a:pPr eaLnBrk="1" hangingPunct="1"/>
            <a:endParaRPr lang="es-ES" dirty="0"/>
          </a:p>
          <a:p>
            <a:pPr eaLnBrk="1" hangingPunct="1">
              <a:buNone/>
            </a:pPr>
            <a:endParaRPr lang="es-ES" dirty="0"/>
          </a:p>
          <a:p>
            <a:pPr eaLnBrk="1" hangingPunct="1"/>
            <a:endParaRPr lang="es-ES" dirty="0"/>
          </a:p>
        </p:txBody>
      </p:sp>
      <p:sp>
        <p:nvSpPr>
          <p:cNvPr id="4" name="3 Marcador de pie de página"/>
          <p:cNvSpPr>
            <a:spLocks noGrp="1"/>
          </p:cNvSpPr>
          <p:nvPr>
            <p:ph type="ftr" sz="quarter" idx="11"/>
          </p:nvPr>
        </p:nvSpPr>
        <p:spPr/>
        <p:txBody>
          <a:bodyPr/>
          <a:lstStyle/>
          <a:p>
            <a:pPr>
              <a:defRPr/>
            </a:pPr>
            <a:endParaRPr lang="es-ES" dirty="0"/>
          </a:p>
        </p:txBody>
      </p:sp>
      <p:pic>
        <p:nvPicPr>
          <p:cNvPr id="5" name="4 Imagen" descr="d0a341d5ffd71b70d262578d02f54ee5.jpg"/>
          <p:cNvPicPr>
            <a:picLocks noChangeAspect="1"/>
          </p:cNvPicPr>
          <p:nvPr/>
        </p:nvPicPr>
        <p:blipFill>
          <a:blip r:embed="rId3" cstate="print"/>
          <a:stretch>
            <a:fillRect/>
          </a:stretch>
        </p:blipFill>
        <p:spPr>
          <a:xfrm>
            <a:off x="4891881" y="5474494"/>
            <a:ext cx="2095500" cy="1905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9FAEA-7C0B-43FE-AC65-34D0F21D0B13}"/>
              </a:ext>
            </a:extLst>
          </p:cNvPr>
          <p:cNvSpPr>
            <a:spLocks noGrp="1"/>
          </p:cNvSpPr>
          <p:nvPr>
            <p:ph type="title"/>
          </p:nvPr>
        </p:nvSpPr>
        <p:spPr/>
        <p:txBody>
          <a:bodyPr/>
          <a:lstStyle/>
          <a:p>
            <a:r>
              <a:rPr lang="es-ES" sz="3600" b="1" dirty="0">
                <a:solidFill>
                  <a:srgbClr val="4F81BD"/>
                </a:solidFill>
              </a:rPr>
              <a:t>Relaciones Responsable-Encargado tratamiento</a:t>
            </a:r>
            <a:endParaRPr lang="es-ES" dirty="0"/>
          </a:p>
        </p:txBody>
      </p:sp>
      <p:sp>
        <p:nvSpPr>
          <p:cNvPr id="3" name="Marcador de contenido 2">
            <a:extLst>
              <a:ext uri="{FF2B5EF4-FFF2-40B4-BE49-F238E27FC236}">
                <a16:creationId xmlns:a16="http://schemas.microsoft.com/office/drawing/2014/main" id="{66CE5EB9-2A83-4C37-AB7A-7D5EC2BFB359}"/>
              </a:ext>
            </a:extLst>
          </p:cNvPr>
          <p:cNvSpPr>
            <a:spLocks noGrp="1"/>
          </p:cNvSpPr>
          <p:nvPr>
            <p:ph idx="1"/>
          </p:nvPr>
        </p:nvSpPr>
        <p:spPr/>
        <p:txBody>
          <a:bodyPr/>
          <a:lstStyle/>
          <a:p>
            <a:r>
              <a:rPr lang="es-ES" dirty="0"/>
              <a:t>Deber de diligencia ya presente en el RDLOPD, art. 20.2:</a:t>
            </a:r>
          </a:p>
          <a:p>
            <a:endParaRPr lang="es-ES" dirty="0"/>
          </a:p>
          <a:p>
            <a:pPr marL="0" indent="0">
              <a:buNone/>
            </a:pPr>
            <a:r>
              <a:rPr lang="es-ES" i="1" dirty="0"/>
              <a:t>Cuando el responsable del tratamiento contrate la prestación de un servicio que comporte un tratamiento de datos personales sometido a lo dispuesto en este capítulo deberá velar por que el encargado del tratamiento reúna las  garantías para el cumplimiento de lo dispuesto en este Reglamento</a:t>
            </a:r>
          </a:p>
        </p:txBody>
      </p:sp>
    </p:spTree>
    <p:extLst>
      <p:ext uri="{BB962C8B-B14F-4D97-AF65-F5344CB8AC3E}">
        <p14:creationId xmlns:p14="http://schemas.microsoft.com/office/powerpoint/2010/main" val="200030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9FAEA-7C0B-43FE-AC65-34D0F21D0B13}"/>
              </a:ext>
            </a:extLst>
          </p:cNvPr>
          <p:cNvSpPr>
            <a:spLocks noGrp="1"/>
          </p:cNvSpPr>
          <p:nvPr>
            <p:ph type="title"/>
          </p:nvPr>
        </p:nvSpPr>
        <p:spPr/>
        <p:txBody>
          <a:bodyPr/>
          <a:lstStyle/>
          <a:p>
            <a:r>
              <a:rPr lang="es-ES" sz="3600" b="1" dirty="0">
                <a:solidFill>
                  <a:srgbClr val="4F81BD"/>
                </a:solidFill>
              </a:rPr>
              <a:t>Relaciones Responsable-Encargado tratamiento</a:t>
            </a:r>
            <a:endParaRPr lang="es-ES" dirty="0"/>
          </a:p>
        </p:txBody>
      </p:sp>
      <p:sp>
        <p:nvSpPr>
          <p:cNvPr id="3" name="Marcador de contenido 2">
            <a:extLst>
              <a:ext uri="{FF2B5EF4-FFF2-40B4-BE49-F238E27FC236}">
                <a16:creationId xmlns:a16="http://schemas.microsoft.com/office/drawing/2014/main" id="{66CE5EB9-2A83-4C37-AB7A-7D5EC2BFB359}"/>
              </a:ext>
            </a:extLst>
          </p:cNvPr>
          <p:cNvSpPr>
            <a:spLocks noGrp="1"/>
          </p:cNvSpPr>
          <p:nvPr>
            <p:ph idx="1"/>
          </p:nvPr>
        </p:nvSpPr>
        <p:spPr/>
        <p:txBody>
          <a:bodyPr/>
          <a:lstStyle/>
          <a:p>
            <a:r>
              <a:rPr lang="es-ES" dirty="0"/>
              <a:t>Dicha obligación se ha interpretado por la AEPD, en su informe jurídico 0457/2008 en los siguientes términos:</a:t>
            </a:r>
          </a:p>
          <a:p>
            <a:endParaRPr lang="es-ES" dirty="0"/>
          </a:p>
          <a:p>
            <a:r>
              <a:rPr lang="es-ES" i="1" dirty="0"/>
              <a:t>El artículo 20. 2 que cita el consultante introduce un </a:t>
            </a:r>
            <a:r>
              <a:rPr lang="es-ES" i="1" dirty="0">
                <a:highlight>
                  <a:srgbClr val="FFFF00"/>
                </a:highlight>
              </a:rPr>
              <a:t>poder de supervisión </a:t>
            </a:r>
            <a:r>
              <a:rPr lang="es-ES" i="1" dirty="0"/>
              <a:t>sobre el encargado que se traduce en que el responsable del fichero o tratamiento estará legitimado para realizar </a:t>
            </a:r>
            <a:r>
              <a:rPr lang="es-ES" i="1" dirty="0">
                <a:highlight>
                  <a:srgbClr val="FFFF00"/>
                </a:highlight>
              </a:rPr>
              <a:t>controles</a:t>
            </a:r>
            <a:r>
              <a:rPr lang="es-ES" i="1" dirty="0"/>
              <a:t> durante el período de vigencia del contrato para verificar el cumplimiento de las medidas de seguridad establecidas y adoptar las medidas correctoras oportunas.</a:t>
            </a:r>
          </a:p>
        </p:txBody>
      </p:sp>
    </p:spTree>
    <p:extLst>
      <p:ext uri="{BB962C8B-B14F-4D97-AF65-F5344CB8AC3E}">
        <p14:creationId xmlns:p14="http://schemas.microsoft.com/office/powerpoint/2010/main" val="1741304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9FAEA-7C0B-43FE-AC65-34D0F21D0B13}"/>
              </a:ext>
            </a:extLst>
          </p:cNvPr>
          <p:cNvSpPr>
            <a:spLocks noGrp="1"/>
          </p:cNvSpPr>
          <p:nvPr>
            <p:ph type="title"/>
          </p:nvPr>
        </p:nvSpPr>
        <p:spPr/>
        <p:txBody>
          <a:bodyPr/>
          <a:lstStyle/>
          <a:p>
            <a:r>
              <a:rPr lang="es-ES" sz="3600" b="1" dirty="0">
                <a:solidFill>
                  <a:srgbClr val="4F81BD"/>
                </a:solidFill>
              </a:rPr>
              <a:t>Relaciones Responsable-Encargado tratamiento</a:t>
            </a:r>
            <a:endParaRPr lang="es-ES" dirty="0"/>
          </a:p>
        </p:txBody>
      </p:sp>
      <p:sp>
        <p:nvSpPr>
          <p:cNvPr id="3" name="Marcador de contenido 2">
            <a:extLst>
              <a:ext uri="{FF2B5EF4-FFF2-40B4-BE49-F238E27FC236}">
                <a16:creationId xmlns:a16="http://schemas.microsoft.com/office/drawing/2014/main" id="{66CE5EB9-2A83-4C37-AB7A-7D5EC2BFB359}"/>
              </a:ext>
            </a:extLst>
          </p:cNvPr>
          <p:cNvSpPr>
            <a:spLocks noGrp="1"/>
          </p:cNvSpPr>
          <p:nvPr>
            <p:ph idx="1"/>
          </p:nvPr>
        </p:nvSpPr>
        <p:spPr/>
        <p:txBody>
          <a:bodyPr>
            <a:normAutofit/>
          </a:bodyPr>
          <a:lstStyle/>
          <a:p>
            <a:r>
              <a:rPr lang="es-ES" dirty="0"/>
              <a:t>¿Cómo sabemos que el encargado ofrece las garantías suficientes?</a:t>
            </a:r>
          </a:p>
          <a:p>
            <a:pPr marL="0" indent="0">
              <a:buNone/>
            </a:pPr>
            <a:endParaRPr lang="es-ES" dirty="0"/>
          </a:p>
          <a:p>
            <a:pPr lvl="1"/>
            <a:r>
              <a:rPr lang="es-ES" dirty="0"/>
              <a:t>Primero, el RT debe determinar qué garantías quiere que cumpla-</a:t>
            </a:r>
          </a:p>
          <a:p>
            <a:pPr lvl="1"/>
            <a:endParaRPr lang="es-ES" dirty="0"/>
          </a:p>
          <a:p>
            <a:pPr lvl="1"/>
            <a:r>
              <a:rPr lang="es-ES" dirty="0"/>
              <a:t>Vías acreditación</a:t>
            </a:r>
          </a:p>
          <a:p>
            <a:pPr lvl="2"/>
            <a:r>
              <a:rPr lang="es-ES" dirty="0"/>
              <a:t>Adhesión a código de conducta</a:t>
            </a:r>
          </a:p>
          <a:p>
            <a:pPr lvl="2"/>
            <a:r>
              <a:rPr lang="es-ES" dirty="0"/>
              <a:t>Mecanismo de certificación en protección de datos</a:t>
            </a:r>
          </a:p>
          <a:p>
            <a:pPr lvl="2"/>
            <a:r>
              <a:rPr lang="es-ES" dirty="0"/>
              <a:t>Aceptación cláusulas tipo aprobadas por Comisión / ente control</a:t>
            </a:r>
          </a:p>
          <a:p>
            <a:pPr lvl="1"/>
            <a:endParaRPr lang="es-ES" dirty="0"/>
          </a:p>
          <a:p>
            <a:pPr lvl="1"/>
            <a:r>
              <a:rPr lang="es-ES" dirty="0"/>
              <a:t>¿Y si no se da ninguna de esas circunstancias?</a:t>
            </a:r>
          </a:p>
          <a:p>
            <a:pPr lvl="1"/>
            <a:endParaRPr lang="es-ES" dirty="0"/>
          </a:p>
        </p:txBody>
      </p:sp>
    </p:spTree>
    <p:extLst>
      <p:ext uri="{BB962C8B-B14F-4D97-AF65-F5344CB8AC3E}">
        <p14:creationId xmlns:p14="http://schemas.microsoft.com/office/powerpoint/2010/main" val="2546579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9FAEA-7C0B-43FE-AC65-34D0F21D0B13}"/>
              </a:ext>
            </a:extLst>
          </p:cNvPr>
          <p:cNvSpPr>
            <a:spLocks noGrp="1"/>
          </p:cNvSpPr>
          <p:nvPr>
            <p:ph type="title"/>
          </p:nvPr>
        </p:nvSpPr>
        <p:spPr/>
        <p:txBody>
          <a:bodyPr/>
          <a:lstStyle/>
          <a:p>
            <a:r>
              <a:rPr lang="es-ES" sz="3600" b="1" dirty="0">
                <a:solidFill>
                  <a:srgbClr val="4F81BD"/>
                </a:solidFill>
              </a:rPr>
              <a:t>Relaciones Responsable-Encargado tratamiento</a:t>
            </a:r>
            <a:endParaRPr lang="es-ES" dirty="0"/>
          </a:p>
        </p:txBody>
      </p:sp>
      <p:sp>
        <p:nvSpPr>
          <p:cNvPr id="3" name="Marcador de contenido 2">
            <a:extLst>
              <a:ext uri="{FF2B5EF4-FFF2-40B4-BE49-F238E27FC236}">
                <a16:creationId xmlns:a16="http://schemas.microsoft.com/office/drawing/2014/main" id="{66CE5EB9-2A83-4C37-AB7A-7D5EC2BFB359}"/>
              </a:ext>
            </a:extLst>
          </p:cNvPr>
          <p:cNvSpPr>
            <a:spLocks noGrp="1"/>
          </p:cNvSpPr>
          <p:nvPr>
            <p:ph idx="1"/>
          </p:nvPr>
        </p:nvSpPr>
        <p:spPr/>
        <p:txBody>
          <a:bodyPr>
            <a:normAutofit/>
          </a:bodyPr>
          <a:lstStyle/>
          <a:p>
            <a:pPr marL="0" indent="0">
              <a:buNone/>
            </a:pPr>
            <a:r>
              <a:rPr lang="es-ES" dirty="0"/>
              <a:t>	De la guía de directrices para la elaboración de contratos entre RT y EN (AEPD, APDCAT, AVPD):</a:t>
            </a:r>
          </a:p>
          <a:p>
            <a:pPr marL="0" indent="0">
              <a:buNone/>
            </a:pPr>
            <a:endParaRPr lang="es-ES" dirty="0"/>
          </a:p>
          <a:p>
            <a:pPr marL="0" indent="0">
              <a:buNone/>
            </a:pPr>
            <a:r>
              <a:rPr lang="es-ES" dirty="0"/>
              <a:t>	A partir de aquí, la determinación de las medidas de seguridad concretas puede realizarse a través de una </a:t>
            </a:r>
            <a:r>
              <a:rPr lang="es-ES" dirty="0">
                <a:highlight>
                  <a:srgbClr val="FFFF00"/>
                </a:highlight>
              </a:rPr>
              <a:t>lista exhaustiva de las mismas</a:t>
            </a:r>
            <a:r>
              <a:rPr lang="es-ES" dirty="0"/>
              <a:t> o de la remisión a un estándar o marco nacional o internacional reconocido.</a:t>
            </a:r>
          </a:p>
          <a:p>
            <a:pPr lvl="1"/>
            <a:endParaRPr lang="es-ES" dirty="0"/>
          </a:p>
        </p:txBody>
      </p:sp>
    </p:spTree>
    <p:extLst>
      <p:ext uri="{BB962C8B-B14F-4D97-AF65-F5344CB8AC3E}">
        <p14:creationId xmlns:p14="http://schemas.microsoft.com/office/powerpoint/2010/main" val="1719654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A5EA88-7FE3-4CF9-B4A6-FCF8F5F910A9}"/>
              </a:ext>
            </a:extLst>
          </p:cNvPr>
          <p:cNvSpPr>
            <a:spLocks noGrp="1"/>
          </p:cNvSpPr>
          <p:nvPr>
            <p:ph type="title"/>
          </p:nvPr>
        </p:nvSpPr>
        <p:spPr/>
        <p:txBody>
          <a:bodyPr/>
          <a:lstStyle/>
          <a:p>
            <a:r>
              <a:rPr lang="es-ES" sz="3600" b="1" dirty="0">
                <a:solidFill>
                  <a:srgbClr val="4F81BD"/>
                </a:solidFill>
              </a:rPr>
              <a:t>Relaciones Responsable-Encargado tratamiento</a:t>
            </a:r>
            <a:endParaRPr lang="es-ES" dirty="0"/>
          </a:p>
        </p:txBody>
      </p:sp>
      <p:sp>
        <p:nvSpPr>
          <p:cNvPr id="3" name="Marcador de contenido 2">
            <a:extLst>
              <a:ext uri="{FF2B5EF4-FFF2-40B4-BE49-F238E27FC236}">
                <a16:creationId xmlns:a16="http://schemas.microsoft.com/office/drawing/2014/main" id="{3367DC9F-EDA2-45A7-8FF7-A82D06351D10}"/>
              </a:ext>
            </a:extLst>
          </p:cNvPr>
          <p:cNvSpPr>
            <a:spLocks noGrp="1"/>
          </p:cNvSpPr>
          <p:nvPr>
            <p:ph idx="1"/>
          </p:nvPr>
        </p:nvSpPr>
        <p:spPr/>
        <p:txBody>
          <a:bodyPr/>
          <a:lstStyle/>
          <a:p>
            <a:r>
              <a:rPr lang="es-ES" dirty="0"/>
              <a:t>¿De verdad?</a:t>
            </a:r>
          </a:p>
          <a:p>
            <a:pPr marL="0" indent="0">
              <a:buNone/>
            </a:pPr>
            <a:endParaRPr lang="es-ES" dirty="0"/>
          </a:p>
          <a:p>
            <a:r>
              <a:rPr lang="es-ES" dirty="0"/>
              <a:t>De la herramienta </a:t>
            </a:r>
            <a:r>
              <a:rPr lang="es-ES" i="1" dirty="0"/>
              <a:t>Facilita </a:t>
            </a:r>
            <a:r>
              <a:rPr lang="es-ES" dirty="0"/>
              <a:t>de la AEPD</a:t>
            </a:r>
          </a:p>
          <a:p>
            <a:pPr lvl="1"/>
            <a:r>
              <a:rPr lang="es-ES" dirty="0"/>
              <a:t>¿Qué dice en concreto sobre medidas de seguridad?</a:t>
            </a:r>
          </a:p>
          <a:p>
            <a:pPr lvl="1"/>
            <a:r>
              <a:rPr lang="es-ES" i="1" dirty="0"/>
              <a:t>El encargado del tratamiento y todo su personal se obliga a</a:t>
            </a:r>
          </a:p>
          <a:p>
            <a:pPr marL="457200" lvl="1" indent="0">
              <a:buNone/>
            </a:pPr>
            <a:endParaRPr lang="es-ES" i="1" dirty="0"/>
          </a:p>
          <a:p>
            <a:pPr lvl="2" algn="just"/>
            <a:r>
              <a:rPr lang="es-ES" i="1" dirty="0"/>
              <a:t>Implantar las medidas de seguridad técnicas y organizativas necesarias para garantizar la confidencialidad, integridad, disponibilidad y resiliencia permanentes de los sistemas y servicios de tratamiento.</a:t>
            </a:r>
          </a:p>
          <a:p>
            <a:pPr lvl="2" algn="just"/>
            <a:endParaRPr lang="es-ES" i="1" dirty="0"/>
          </a:p>
          <a:p>
            <a:pPr marL="914400" lvl="2" indent="0" algn="just">
              <a:buNone/>
            </a:pPr>
            <a:r>
              <a:rPr lang="es-ES" i="1" dirty="0">
                <a:solidFill>
                  <a:schemeClr val="accent1"/>
                </a:solidFill>
              </a:rPr>
              <a:t>¿Dónde está la lista exhaustiva de medidas de seguridad?</a:t>
            </a:r>
          </a:p>
        </p:txBody>
      </p:sp>
    </p:spTree>
    <p:extLst>
      <p:ext uri="{BB962C8B-B14F-4D97-AF65-F5344CB8AC3E}">
        <p14:creationId xmlns:p14="http://schemas.microsoft.com/office/powerpoint/2010/main" val="1927646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a:xfrm>
            <a:off x="593964" y="360400"/>
            <a:ext cx="10691337" cy="827001"/>
          </a:xfrm>
        </p:spPr>
        <p:txBody>
          <a:bodyPr/>
          <a:lstStyle/>
          <a:p>
            <a:pPr eaLnBrk="1" hangingPunct="1"/>
            <a:r>
              <a:rPr lang="es-ES" dirty="0">
                <a:solidFill>
                  <a:schemeClr val="tx2"/>
                </a:solidFill>
              </a:rPr>
              <a:t>Medidas de Seguridad </a:t>
            </a:r>
          </a:p>
        </p:txBody>
      </p:sp>
      <p:sp>
        <p:nvSpPr>
          <p:cNvPr id="86019" name="2 Marcador de contenido"/>
          <p:cNvSpPr>
            <a:spLocks noGrp="1"/>
          </p:cNvSpPr>
          <p:nvPr>
            <p:ph idx="1"/>
          </p:nvPr>
        </p:nvSpPr>
        <p:spPr>
          <a:xfrm>
            <a:off x="539032" y="1475434"/>
            <a:ext cx="10746270" cy="6563740"/>
          </a:xfrm>
        </p:spPr>
        <p:txBody>
          <a:bodyPr>
            <a:normAutofit/>
          </a:bodyPr>
          <a:lstStyle/>
          <a:p>
            <a:pPr marL="0" indent="0" algn="ctr" eaLnBrk="1" hangingPunct="1">
              <a:buNone/>
              <a:defRPr/>
            </a:pPr>
            <a:r>
              <a:rPr lang="es-ES" sz="2000" b="1" dirty="0"/>
              <a:t>Hasta 24/5/2018</a:t>
            </a:r>
          </a:p>
          <a:p>
            <a:pPr eaLnBrk="1" hangingPunct="1">
              <a:buFont typeface="Arial" pitchFamily="34" charset="0"/>
              <a:buChar char="•"/>
              <a:defRPr/>
            </a:pPr>
            <a:endParaRPr lang="es-ES" sz="2000" dirty="0"/>
          </a:p>
          <a:p>
            <a:pPr eaLnBrk="1" hangingPunct="1">
              <a:buFont typeface="Arial" pitchFamily="34" charset="0"/>
              <a:buChar char="•"/>
              <a:defRPr/>
            </a:pPr>
            <a:r>
              <a:rPr lang="es-ES" sz="2400" dirty="0"/>
              <a:t>LOPD: obliga a los responsables de los ficheros , en nuestro caso al abogado, a implantar ciertas medidas de seguridad respecto de los ficheros que contengan datos personales, reguladas en los artículos 79 a 114 RDLOPD-</a:t>
            </a:r>
          </a:p>
          <a:p>
            <a:pPr eaLnBrk="1" hangingPunct="1">
              <a:buFont typeface="Arial" pitchFamily="34" charset="0"/>
              <a:buChar char="•"/>
              <a:defRPr/>
            </a:pPr>
            <a:endParaRPr lang="es-ES" sz="2400" dirty="0"/>
          </a:p>
          <a:p>
            <a:pPr eaLnBrk="1" hangingPunct="1">
              <a:buFont typeface="Arial" pitchFamily="34" charset="0"/>
              <a:buChar char="•"/>
              <a:defRPr/>
            </a:pPr>
            <a:r>
              <a:rPr lang="es-ES" sz="2400" dirty="0"/>
              <a:t>Régimen absolutamente regulado.</a:t>
            </a:r>
          </a:p>
          <a:p>
            <a:pPr eaLnBrk="1" hangingPunct="1">
              <a:buFont typeface="Arial" pitchFamily="34" charset="0"/>
              <a:buChar char="•"/>
              <a:defRPr/>
            </a:pPr>
            <a:endParaRPr lang="es-ES" sz="2400" dirty="0"/>
          </a:p>
          <a:p>
            <a:pPr eaLnBrk="1" hangingPunct="1">
              <a:buFont typeface="Arial" pitchFamily="34" charset="0"/>
              <a:buChar char="•"/>
              <a:defRPr/>
            </a:pPr>
            <a:r>
              <a:rPr lang="es-ES" sz="2400" dirty="0"/>
              <a:t>3 niveles de medidas de seguridad ACUMULATIVOS, en función de la tipología de datos tratados:</a:t>
            </a:r>
          </a:p>
          <a:p>
            <a:pPr eaLnBrk="1" hangingPunct="1">
              <a:buFont typeface="Arial" pitchFamily="34" charset="0"/>
              <a:buChar char="•"/>
              <a:defRPr/>
            </a:pPr>
            <a:endParaRPr lang="es-ES" sz="2400" dirty="0"/>
          </a:p>
          <a:p>
            <a:pPr lvl="1">
              <a:buFont typeface="Arial" pitchFamily="34" charset="0"/>
              <a:buChar char="•"/>
              <a:defRPr/>
            </a:pPr>
            <a:r>
              <a:rPr lang="es-ES" sz="2400" dirty="0"/>
              <a:t>Básico</a:t>
            </a:r>
          </a:p>
          <a:p>
            <a:pPr lvl="1">
              <a:buFont typeface="Arial" pitchFamily="34" charset="0"/>
              <a:buChar char="•"/>
              <a:defRPr/>
            </a:pPr>
            <a:r>
              <a:rPr lang="es-ES" sz="2400" dirty="0"/>
              <a:t>Medio </a:t>
            </a:r>
          </a:p>
          <a:p>
            <a:pPr lvl="1">
              <a:buFont typeface="Arial" pitchFamily="34" charset="0"/>
              <a:buChar char="•"/>
              <a:defRPr/>
            </a:pPr>
            <a:r>
              <a:rPr lang="es-ES" sz="2400" dirty="0"/>
              <a:t>Alto</a:t>
            </a:r>
          </a:p>
          <a:p>
            <a:pPr lvl="2" eaLnBrk="1" hangingPunct="1">
              <a:buFont typeface="Arial" pitchFamily="34" charset="0"/>
              <a:buNone/>
              <a:defRPr/>
            </a:pPr>
            <a:endParaRPr lang="es-ES" sz="1800" dirty="0"/>
          </a:p>
          <a:p>
            <a:pPr eaLnBrk="1" hangingPunct="1">
              <a:buFont typeface="Arial" pitchFamily="34" charset="0"/>
              <a:buChar char="•"/>
              <a:defRPr/>
            </a:pPr>
            <a:endParaRPr lang="es-ES" dirty="0"/>
          </a:p>
        </p:txBody>
      </p:sp>
      <p:sp>
        <p:nvSpPr>
          <p:cNvPr id="4" name="3 Marcador de pie de página"/>
          <p:cNvSpPr>
            <a:spLocks noGrp="1"/>
          </p:cNvSpPr>
          <p:nvPr>
            <p:ph type="ftr" sz="quarter" idx="11"/>
          </p:nvPr>
        </p:nvSpPr>
        <p:spPr/>
        <p:txBody>
          <a:bodyPr/>
          <a:lstStyle/>
          <a:p>
            <a:pPr>
              <a:defRPr/>
            </a:pPr>
            <a:endParaRPr lang="es-E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p:cNvSpPr>
            <a:spLocks noGrp="1"/>
          </p:cNvSpPr>
          <p:nvPr>
            <p:ph type="title"/>
          </p:nvPr>
        </p:nvSpPr>
        <p:spPr>
          <a:xfrm>
            <a:off x="2771279" y="477037"/>
            <a:ext cx="6635080" cy="1143000"/>
          </a:xfrm>
        </p:spPr>
        <p:txBody>
          <a:bodyPr>
            <a:normAutofit fontScale="90000"/>
          </a:bodyPr>
          <a:lstStyle/>
          <a:p>
            <a:pPr eaLnBrk="1" hangingPunct="1"/>
            <a:r>
              <a:rPr lang="es-ES" dirty="0">
                <a:solidFill>
                  <a:schemeClr val="tx2"/>
                </a:solidFill>
              </a:rPr>
              <a:t>Medidas seguridad en el RGPD</a:t>
            </a:r>
          </a:p>
        </p:txBody>
      </p:sp>
      <p:sp>
        <p:nvSpPr>
          <p:cNvPr id="76803" name="2 Marcador de contenido"/>
          <p:cNvSpPr>
            <a:spLocks noGrp="1"/>
          </p:cNvSpPr>
          <p:nvPr>
            <p:ph idx="1"/>
          </p:nvPr>
        </p:nvSpPr>
        <p:spPr>
          <a:xfrm>
            <a:off x="593964" y="1620038"/>
            <a:ext cx="10691337" cy="6419136"/>
          </a:xfrm>
        </p:spPr>
        <p:txBody>
          <a:bodyPr>
            <a:normAutofit/>
          </a:bodyPr>
          <a:lstStyle/>
          <a:p>
            <a:pPr marL="114300" indent="0" algn="ctr">
              <a:buNone/>
            </a:pPr>
            <a:r>
              <a:rPr lang="es-ES" sz="2600" b="1" dirty="0"/>
              <a:t>A partir 25/5/2018</a:t>
            </a:r>
          </a:p>
          <a:p>
            <a:pPr marL="114300" indent="0">
              <a:buNone/>
            </a:pPr>
            <a:endParaRPr lang="es-ES" sz="2600" dirty="0"/>
          </a:p>
          <a:p>
            <a:pPr marL="114300" indent="0">
              <a:buNone/>
            </a:pPr>
            <a:r>
              <a:rPr lang="es-ES" sz="2600" dirty="0"/>
              <a:t>Art. 32: Tú sabrás lo que haces, que ya eres mayorcito.</a:t>
            </a:r>
          </a:p>
          <a:p>
            <a:pPr marL="114300" indent="0">
              <a:buNone/>
            </a:pPr>
            <a:endParaRPr lang="es-ES" sz="2600" dirty="0"/>
          </a:p>
          <a:p>
            <a:pPr marL="114300" indent="0">
              <a:buNone/>
            </a:pPr>
            <a:r>
              <a:rPr lang="es-ES" sz="2600" dirty="0"/>
              <a:t>En el RGPD, los responsables y encargados establecerán las medidas técnicas y organizativas apropiadas para garantizar un nivel de seguridad</a:t>
            </a:r>
          </a:p>
          <a:p>
            <a:pPr marL="114300" indent="0">
              <a:buNone/>
            </a:pPr>
            <a:r>
              <a:rPr lang="es-ES" sz="2600" dirty="0"/>
              <a:t>adecuado en función de los </a:t>
            </a:r>
            <a:r>
              <a:rPr lang="es-ES" sz="2600" dirty="0">
                <a:highlight>
                  <a:srgbClr val="FFFF00"/>
                </a:highlight>
              </a:rPr>
              <a:t>riesgos detectados en el análisis previo</a:t>
            </a:r>
            <a:r>
              <a:rPr lang="es-ES" sz="2600" dirty="0"/>
              <a:t>.</a:t>
            </a:r>
          </a:p>
          <a:p>
            <a:pPr marL="114300" indent="0">
              <a:buNone/>
            </a:pPr>
            <a:r>
              <a:rPr lang="es-ES" sz="2600" dirty="0"/>
              <a:t>Las medidas técnicas y organizativas deberán establecerse teniendo en cuenta:</a:t>
            </a:r>
          </a:p>
          <a:p>
            <a:pPr marL="114300" indent="0">
              <a:buNone/>
            </a:pPr>
            <a:r>
              <a:rPr lang="es-ES" sz="2600" dirty="0"/>
              <a:t>• El coste de la técnica</a:t>
            </a:r>
          </a:p>
          <a:p>
            <a:pPr marL="114300" indent="0">
              <a:buNone/>
            </a:pPr>
            <a:r>
              <a:rPr lang="es-ES" sz="2600" dirty="0"/>
              <a:t>• Los costes de aplicación</a:t>
            </a:r>
          </a:p>
          <a:p>
            <a:pPr marL="114300" indent="0">
              <a:buNone/>
            </a:pPr>
            <a:r>
              <a:rPr lang="es-ES" sz="2600" dirty="0"/>
              <a:t>• La naturaleza, el alcance, el contexto y los fines del tratamiento</a:t>
            </a:r>
          </a:p>
          <a:p>
            <a:pPr marL="114300" indent="0">
              <a:buNone/>
            </a:pPr>
            <a:r>
              <a:rPr lang="es-ES" sz="2600" dirty="0"/>
              <a:t>• Los riesgos para los derechos y libertades</a:t>
            </a:r>
          </a:p>
          <a:p>
            <a:pPr marL="114300" indent="0">
              <a:buNone/>
            </a:pPr>
            <a:endParaRPr lang="es-ES" sz="2600" dirty="0"/>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36277581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p:cNvSpPr>
            <a:spLocks noGrp="1"/>
          </p:cNvSpPr>
          <p:nvPr>
            <p:ph type="title"/>
          </p:nvPr>
        </p:nvSpPr>
        <p:spPr>
          <a:xfrm>
            <a:off x="2621766" y="388865"/>
            <a:ext cx="6635080" cy="1143000"/>
          </a:xfrm>
        </p:spPr>
        <p:txBody>
          <a:bodyPr>
            <a:normAutofit fontScale="90000"/>
          </a:bodyPr>
          <a:lstStyle/>
          <a:p>
            <a:pPr eaLnBrk="1" hangingPunct="1"/>
            <a:r>
              <a:rPr lang="es-ES" dirty="0">
                <a:solidFill>
                  <a:schemeClr val="tx2"/>
                </a:solidFill>
              </a:rPr>
              <a:t>Medidas seguridad en el RGPD</a:t>
            </a:r>
          </a:p>
        </p:txBody>
      </p:sp>
      <p:sp>
        <p:nvSpPr>
          <p:cNvPr id="76803" name="2 Marcador de contenido"/>
          <p:cNvSpPr>
            <a:spLocks noGrp="1"/>
          </p:cNvSpPr>
          <p:nvPr>
            <p:ph idx="1"/>
          </p:nvPr>
        </p:nvSpPr>
        <p:spPr/>
        <p:txBody>
          <a:bodyPr>
            <a:normAutofit/>
          </a:bodyPr>
          <a:lstStyle/>
          <a:p>
            <a:pPr marL="114300" indent="0">
              <a:buNone/>
            </a:pPr>
            <a:endParaRPr lang="es-ES" sz="2600" dirty="0"/>
          </a:p>
          <a:p>
            <a:pPr marL="114300" indent="0">
              <a:buNone/>
            </a:pPr>
            <a:endParaRPr lang="es-ES" sz="2600" dirty="0"/>
          </a:p>
          <a:p>
            <a:pPr marL="114300" indent="0">
              <a:buNone/>
            </a:pPr>
            <a:endParaRPr lang="es-ES" sz="2600" dirty="0"/>
          </a:p>
        </p:txBody>
      </p:sp>
      <p:sp>
        <p:nvSpPr>
          <p:cNvPr id="4" name="3 Marcador de pie de página"/>
          <p:cNvSpPr>
            <a:spLocks noGrp="1"/>
          </p:cNvSpPr>
          <p:nvPr>
            <p:ph type="ftr" sz="quarter" idx="11"/>
          </p:nvPr>
        </p:nvSpPr>
        <p:spPr/>
        <p:txBody>
          <a:bodyPr/>
          <a:lstStyle/>
          <a:p>
            <a:pPr>
              <a:defRPr/>
            </a:pPr>
            <a:endParaRPr lang="es-ES" dirty="0"/>
          </a:p>
        </p:txBody>
      </p:sp>
      <p:pic>
        <p:nvPicPr>
          <p:cNvPr id="5" name="Imagen 4">
            <a:extLst>
              <a:ext uri="{FF2B5EF4-FFF2-40B4-BE49-F238E27FC236}">
                <a16:creationId xmlns:a16="http://schemas.microsoft.com/office/drawing/2014/main" id="{F2080E1F-0500-4BB1-97F6-58522C81266F}"/>
              </a:ext>
            </a:extLst>
          </p:cNvPr>
          <p:cNvPicPr>
            <a:picLocks noChangeAspect="1"/>
          </p:cNvPicPr>
          <p:nvPr/>
        </p:nvPicPr>
        <p:blipFill>
          <a:blip r:embed="rId3"/>
          <a:stretch>
            <a:fillRect/>
          </a:stretch>
        </p:blipFill>
        <p:spPr>
          <a:xfrm>
            <a:off x="1907183" y="5153324"/>
            <a:ext cx="9217024" cy="3036882"/>
          </a:xfrm>
          <a:prstGeom prst="rect">
            <a:avLst/>
          </a:prstGeom>
        </p:spPr>
      </p:pic>
      <p:pic>
        <p:nvPicPr>
          <p:cNvPr id="2" name="Imagen 1">
            <a:extLst>
              <a:ext uri="{FF2B5EF4-FFF2-40B4-BE49-F238E27FC236}">
                <a16:creationId xmlns:a16="http://schemas.microsoft.com/office/drawing/2014/main" id="{5FC2F281-5BE6-4498-AB36-BDEF7028A71C}"/>
              </a:ext>
            </a:extLst>
          </p:cNvPr>
          <p:cNvPicPr>
            <a:picLocks noChangeAspect="1"/>
          </p:cNvPicPr>
          <p:nvPr/>
        </p:nvPicPr>
        <p:blipFill>
          <a:blip r:embed="rId4"/>
          <a:stretch>
            <a:fillRect/>
          </a:stretch>
        </p:blipFill>
        <p:spPr>
          <a:xfrm>
            <a:off x="1926285" y="3258864"/>
            <a:ext cx="9394750" cy="1810669"/>
          </a:xfrm>
          <a:prstGeom prst="rect">
            <a:avLst/>
          </a:prstGeom>
        </p:spPr>
      </p:pic>
      <p:pic>
        <p:nvPicPr>
          <p:cNvPr id="3" name="Imagen 2">
            <a:extLst>
              <a:ext uri="{FF2B5EF4-FFF2-40B4-BE49-F238E27FC236}">
                <a16:creationId xmlns:a16="http://schemas.microsoft.com/office/drawing/2014/main" id="{51169A8B-A14F-4EB3-90D6-F6C329231DA6}"/>
              </a:ext>
            </a:extLst>
          </p:cNvPr>
          <p:cNvPicPr>
            <a:picLocks noChangeAspect="1"/>
          </p:cNvPicPr>
          <p:nvPr/>
        </p:nvPicPr>
        <p:blipFill>
          <a:blip r:embed="rId5"/>
          <a:stretch>
            <a:fillRect/>
          </a:stretch>
        </p:blipFill>
        <p:spPr>
          <a:xfrm>
            <a:off x="1926285" y="1628732"/>
            <a:ext cx="9467909" cy="1554615"/>
          </a:xfrm>
          <a:prstGeom prst="rect">
            <a:avLst/>
          </a:prstGeom>
        </p:spPr>
      </p:pic>
    </p:spTree>
    <p:extLst>
      <p:ext uri="{BB962C8B-B14F-4D97-AF65-F5344CB8AC3E}">
        <p14:creationId xmlns:p14="http://schemas.microsoft.com/office/powerpoint/2010/main" val="3100857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p:cNvSpPr>
            <a:spLocks noGrp="1"/>
          </p:cNvSpPr>
          <p:nvPr>
            <p:ph type="title"/>
          </p:nvPr>
        </p:nvSpPr>
        <p:spPr>
          <a:xfrm>
            <a:off x="2771279" y="396818"/>
            <a:ext cx="6635080" cy="1143000"/>
          </a:xfrm>
        </p:spPr>
        <p:txBody>
          <a:bodyPr>
            <a:normAutofit fontScale="90000"/>
          </a:bodyPr>
          <a:lstStyle/>
          <a:p>
            <a:pPr eaLnBrk="1" hangingPunct="1"/>
            <a:r>
              <a:rPr lang="es-ES" dirty="0">
                <a:solidFill>
                  <a:schemeClr val="tx2"/>
                </a:solidFill>
              </a:rPr>
              <a:t>Medidas seguridad en el RGPD</a:t>
            </a:r>
          </a:p>
        </p:txBody>
      </p:sp>
      <p:sp>
        <p:nvSpPr>
          <p:cNvPr id="4" name="3 Marcador de pie de página"/>
          <p:cNvSpPr>
            <a:spLocks noGrp="1"/>
          </p:cNvSpPr>
          <p:nvPr>
            <p:ph type="ftr" sz="quarter" idx="11"/>
          </p:nvPr>
        </p:nvSpPr>
        <p:spPr/>
        <p:txBody>
          <a:bodyPr/>
          <a:lstStyle/>
          <a:p>
            <a:pPr>
              <a:defRPr/>
            </a:pPr>
            <a:endParaRPr lang="es-ES" dirty="0"/>
          </a:p>
        </p:txBody>
      </p:sp>
      <p:sp>
        <p:nvSpPr>
          <p:cNvPr id="5" name="Marcador de contenido 4">
            <a:extLst>
              <a:ext uri="{FF2B5EF4-FFF2-40B4-BE49-F238E27FC236}">
                <a16:creationId xmlns:a16="http://schemas.microsoft.com/office/drawing/2014/main" id="{F4E8E1B4-0BC2-4785-9542-D309760CC4B1}"/>
              </a:ext>
            </a:extLst>
          </p:cNvPr>
          <p:cNvSpPr>
            <a:spLocks noGrp="1"/>
          </p:cNvSpPr>
          <p:nvPr>
            <p:ph idx="1"/>
          </p:nvPr>
        </p:nvSpPr>
        <p:spPr>
          <a:xfrm>
            <a:off x="593964" y="1539818"/>
            <a:ext cx="10691337" cy="6499355"/>
          </a:xfrm>
        </p:spPr>
        <p:txBody>
          <a:bodyPr>
            <a:normAutofit fontScale="92500" lnSpcReduction="10000"/>
          </a:bodyPr>
          <a:lstStyle/>
          <a:p>
            <a:r>
              <a:rPr lang="es-ES" b="1" dirty="0"/>
              <a:t>Búsqueda de estándares:</a:t>
            </a:r>
          </a:p>
          <a:p>
            <a:pPr lvl="1"/>
            <a:r>
              <a:rPr lang="es-ES" b="1" dirty="0"/>
              <a:t>¿RDLOPD?</a:t>
            </a:r>
          </a:p>
          <a:p>
            <a:pPr marL="457200" lvl="1" indent="0">
              <a:buNone/>
            </a:pPr>
            <a:r>
              <a:rPr lang="es-ES" i="1" dirty="0"/>
              <a:t>El esquema de medidas de seguridad previsto en el Reglamento de Desarrollo de la LOPD no seguirá siendo válido de forma automática tras la fecha de aplicación del RGPD.</a:t>
            </a:r>
          </a:p>
          <a:p>
            <a:pPr marL="457200" lvl="1" indent="0">
              <a:buNone/>
            </a:pPr>
            <a:r>
              <a:rPr lang="es-ES" i="1" dirty="0"/>
              <a:t>En algunos casos los responsables podrán seguir aplicando las mismas medidas que establece el Reglamento de la LOPD si los resultados del análisis de riesgos previo concluye que las medidas son realmente las más adecuadas para ofrecer un nivel de seguridad adecuado.</a:t>
            </a:r>
          </a:p>
          <a:p>
            <a:pPr marL="457200" lvl="1" indent="0">
              <a:buNone/>
            </a:pPr>
            <a:r>
              <a:rPr lang="es-ES" i="1" dirty="0"/>
              <a:t>En ocasiones será necesario completarlas con medidas adicionales o prescindir de alguna de las medidas</a:t>
            </a:r>
            <a:r>
              <a:rPr lang="es-ES" dirty="0"/>
              <a:t>. (Guía conjunta sobre el RGPD de la AEPD, APDCAT, AVPD)</a:t>
            </a:r>
          </a:p>
          <a:p>
            <a:pPr marL="457200" lvl="1" indent="0">
              <a:buNone/>
            </a:pPr>
            <a:endParaRPr lang="es-ES" dirty="0"/>
          </a:p>
          <a:p>
            <a:pPr lvl="1"/>
            <a:r>
              <a:rPr lang="es-ES" b="1" dirty="0"/>
              <a:t>Certificaciones</a:t>
            </a:r>
            <a:r>
              <a:rPr lang="es-ES" dirty="0"/>
              <a:t> (ISO)… a pagar  (AENOR INTERNACIONAL, S.A.U.)</a:t>
            </a:r>
          </a:p>
          <a:p>
            <a:pPr lvl="1"/>
            <a:r>
              <a:rPr lang="es-ES" b="1" dirty="0"/>
              <a:t>Códigos de conducta</a:t>
            </a:r>
            <a:r>
              <a:rPr lang="es-ES" dirty="0"/>
              <a:t>…. ¿CGAE?</a:t>
            </a:r>
          </a:p>
          <a:p>
            <a:pPr lvl="1"/>
            <a:r>
              <a:rPr lang="es-ES" b="1" dirty="0"/>
              <a:t>Esquema Nacional de Seguridad AAPP</a:t>
            </a:r>
          </a:p>
        </p:txBody>
      </p:sp>
    </p:spTree>
    <p:extLst>
      <p:ext uri="{BB962C8B-B14F-4D97-AF65-F5344CB8AC3E}">
        <p14:creationId xmlns:p14="http://schemas.microsoft.com/office/powerpoint/2010/main" val="15825717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p:cNvSpPr>
            <a:spLocks noGrp="1"/>
          </p:cNvSpPr>
          <p:nvPr>
            <p:ph type="title"/>
          </p:nvPr>
        </p:nvSpPr>
        <p:spPr>
          <a:xfrm>
            <a:off x="2622091" y="204136"/>
            <a:ext cx="6635080" cy="1143000"/>
          </a:xfrm>
        </p:spPr>
        <p:txBody>
          <a:bodyPr>
            <a:normAutofit/>
          </a:bodyPr>
          <a:lstStyle/>
          <a:p>
            <a:pPr eaLnBrk="1" hangingPunct="1"/>
            <a:r>
              <a:rPr lang="es-ES" dirty="0">
                <a:solidFill>
                  <a:schemeClr val="tx2"/>
                </a:solidFill>
              </a:rPr>
              <a:t>Evaluación de impacto</a:t>
            </a:r>
          </a:p>
        </p:txBody>
      </p:sp>
      <p:sp>
        <p:nvSpPr>
          <p:cNvPr id="4" name="3 Marcador de pie de página"/>
          <p:cNvSpPr>
            <a:spLocks noGrp="1"/>
          </p:cNvSpPr>
          <p:nvPr>
            <p:ph type="ftr" sz="quarter" idx="11"/>
          </p:nvPr>
        </p:nvSpPr>
        <p:spPr/>
        <p:txBody>
          <a:bodyPr/>
          <a:lstStyle/>
          <a:p>
            <a:pPr>
              <a:defRPr/>
            </a:pPr>
            <a:endParaRPr lang="es-ES" dirty="0"/>
          </a:p>
        </p:txBody>
      </p:sp>
      <p:sp>
        <p:nvSpPr>
          <p:cNvPr id="5" name="Marcador de contenido 4">
            <a:extLst>
              <a:ext uri="{FF2B5EF4-FFF2-40B4-BE49-F238E27FC236}">
                <a16:creationId xmlns:a16="http://schemas.microsoft.com/office/drawing/2014/main" id="{85323A3F-0424-4AE2-A1B2-DE62A9AAD6EA}"/>
              </a:ext>
            </a:extLst>
          </p:cNvPr>
          <p:cNvSpPr>
            <a:spLocks noGrp="1"/>
          </p:cNvSpPr>
          <p:nvPr>
            <p:ph idx="1"/>
          </p:nvPr>
        </p:nvSpPr>
        <p:spPr>
          <a:xfrm>
            <a:off x="683047" y="1663943"/>
            <a:ext cx="10513168" cy="6868274"/>
          </a:xfrm>
        </p:spPr>
        <p:txBody>
          <a:bodyPr>
            <a:normAutofit fontScale="92500" lnSpcReduction="10000"/>
          </a:bodyPr>
          <a:lstStyle/>
          <a:p>
            <a:pPr marL="0" indent="0">
              <a:buNone/>
            </a:pPr>
            <a:r>
              <a:rPr lang="es-ES" sz="3000" dirty="0"/>
              <a:t>Art. 35 RGPD</a:t>
            </a:r>
          </a:p>
          <a:p>
            <a:pPr marL="0" indent="0">
              <a:buNone/>
            </a:pPr>
            <a:endParaRPr lang="es-ES" sz="2000" dirty="0"/>
          </a:p>
          <a:p>
            <a:pPr marL="0" indent="0">
              <a:buNone/>
            </a:pPr>
            <a:r>
              <a:rPr lang="es-ES" sz="3000" dirty="0"/>
              <a:t>Cuando sea probable que un tipo de tratamiento, en particular si utiliza nuevas tecnologías, por su naturaleza, alcance, contexto o fines, entrañe un </a:t>
            </a:r>
            <a:r>
              <a:rPr lang="es-ES" sz="3000" dirty="0">
                <a:highlight>
                  <a:srgbClr val="FFFF00"/>
                </a:highlight>
              </a:rPr>
              <a:t>alto riesgo </a:t>
            </a:r>
            <a:r>
              <a:rPr lang="es-ES" sz="3000" dirty="0"/>
              <a:t>para los derechos y libertades de las personas físicas, el responsable del tratamiento realizará, antes del tratamiento, una evaluación del impacto de las operaciones de tratamiento en la protección de datos personales. Una única evaluación podrá abordar una serie de operaciones de tratamiento similares que entrañen altos riesgos similares. </a:t>
            </a:r>
          </a:p>
          <a:p>
            <a:pPr marL="0" indent="0">
              <a:buNone/>
            </a:pPr>
            <a:endParaRPr lang="es-ES" sz="3000" dirty="0"/>
          </a:p>
          <a:p>
            <a:pPr marL="0" indent="0">
              <a:buNone/>
            </a:pPr>
            <a:r>
              <a:rPr lang="es-ES" sz="3000" dirty="0"/>
              <a:t>El responsable del tratamiento recabará el asesoramiento del delegado de protección de datos, si ha sido nombrado, al realizar la evaluación de impacto relativa a la protección de datos. </a:t>
            </a:r>
          </a:p>
          <a:p>
            <a:pPr marL="0" indent="0">
              <a:buNone/>
            </a:pPr>
            <a:endParaRPr lang="es-ES" dirty="0"/>
          </a:p>
          <a:p>
            <a:pPr marL="0" indent="0">
              <a:buNone/>
            </a:pPr>
            <a:r>
              <a:rPr lang="es-ES" sz="1800" dirty="0"/>
              <a:t>	</a:t>
            </a:r>
            <a:endParaRPr lang="es-ES" dirty="0"/>
          </a:p>
        </p:txBody>
      </p:sp>
    </p:spTree>
    <p:extLst>
      <p:ext uri="{BB962C8B-B14F-4D97-AF65-F5344CB8AC3E}">
        <p14:creationId xmlns:p14="http://schemas.microsoft.com/office/powerpoint/2010/main" val="341758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EFE587-A317-4F12-99F5-4E73B97BE8E3}"/>
              </a:ext>
            </a:extLst>
          </p:cNvPr>
          <p:cNvSpPr>
            <a:spLocks noGrp="1"/>
          </p:cNvSpPr>
          <p:nvPr>
            <p:ph type="title"/>
          </p:nvPr>
        </p:nvSpPr>
        <p:spPr/>
        <p:txBody>
          <a:bodyPr>
            <a:normAutofit/>
          </a:bodyPr>
          <a:lstStyle/>
          <a:p>
            <a:r>
              <a:rPr lang="es-ES" sz="3600" b="1" dirty="0">
                <a:solidFill>
                  <a:schemeClr val="tx2"/>
                </a:solidFill>
              </a:rPr>
              <a:t>¿Vuelta a la casilla de salida?</a:t>
            </a:r>
          </a:p>
        </p:txBody>
      </p:sp>
      <p:sp>
        <p:nvSpPr>
          <p:cNvPr id="3" name="Marcador de contenido 2">
            <a:extLst>
              <a:ext uri="{FF2B5EF4-FFF2-40B4-BE49-F238E27FC236}">
                <a16:creationId xmlns:a16="http://schemas.microsoft.com/office/drawing/2014/main" id="{F98250B7-A13D-452A-83FC-6C3FF2CFC64B}"/>
              </a:ext>
            </a:extLst>
          </p:cNvPr>
          <p:cNvSpPr>
            <a:spLocks noGrp="1"/>
          </p:cNvSpPr>
          <p:nvPr>
            <p:ph idx="1"/>
          </p:nvPr>
        </p:nvSpPr>
        <p:spPr/>
        <p:txBody>
          <a:bodyPr/>
          <a:lstStyle/>
          <a:p>
            <a:pPr marL="628650" indent="-571500"/>
            <a:endParaRPr lang="es-ES" sz="3600" dirty="0"/>
          </a:p>
          <a:p>
            <a:pPr marL="628650" indent="-571500"/>
            <a:r>
              <a:rPr lang="es-ES" sz="3600" dirty="0"/>
              <a:t>No partimos de cero.</a:t>
            </a:r>
          </a:p>
          <a:p>
            <a:pPr lvl="1">
              <a:buFont typeface="Arial" panose="020B0604020202020204" pitchFamily="34" charset="0"/>
              <a:buChar char="•"/>
            </a:pPr>
            <a:endParaRPr lang="es-ES" sz="3200" dirty="0"/>
          </a:p>
          <a:p>
            <a:pPr marL="628650" indent="-571500"/>
            <a:r>
              <a:rPr lang="es-ES" sz="3600" dirty="0"/>
              <a:t>Hay trabajo hecho que no se tira a la basura, sino que se puede aprovechar.</a:t>
            </a:r>
          </a:p>
        </p:txBody>
      </p:sp>
    </p:spTree>
    <p:extLst>
      <p:ext uri="{BB962C8B-B14F-4D97-AF65-F5344CB8AC3E}">
        <p14:creationId xmlns:p14="http://schemas.microsoft.com/office/powerpoint/2010/main" val="2676286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p:cNvSpPr>
            <a:spLocks noGrp="1"/>
          </p:cNvSpPr>
          <p:nvPr>
            <p:ph type="title"/>
          </p:nvPr>
        </p:nvSpPr>
        <p:spPr>
          <a:xfrm>
            <a:off x="2622091" y="623726"/>
            <a:ext cx="6635080" cy="1143000"/>
          </a:xfrm>
        </p:spPr>
        <p:txBody>
          <a:bodyPr>
            <a:normAutofit/>
          </a:bodyPr>
          <a:lstStyle/>
          <a:p>
            <a:pPr eaLnBrk="1" hangingPunct="1"/>
            <a:r>
              <a:rPr lang="es-ES" dirty="0">
                <a:solidFill>
                  <a:schemeClr val="tx2"/>
                </a:solidFill>
              </a:rPr>
              <a:t>Evaluación de impacto</a:t>
            </a:r>
          </a:p>
        </p:txBody>
      </p:sp>
      <p:sp>
        <p:nvSpPr>
          <p:cNvPr id="4" name="3 Marcador de pie de página"/>
          <p:cNvSpPr>
            <a:spLocks noGrp="1"/>
          </p:cNvSpPr>
          <p:nvPr>
            <p:ph type="ftr" sz="quarter" idx="11"/>
          </p:nvPr>
        </p:nvSpPr>
        <p:spPr/>
        <p:txBody>
          <a:bodyPr/>
          <a:lstStyle/>
          <a:p>
            <a:pPr>
              <a:defRPr/>
            </a:pPr>
            <a:endParaRPr lang="es-ES" dirty="0"/>
          </a:p>
        </p:txBody>
      </p:sp>
      <p:sp>
        <p:nvSpPr>
          <p:cNvPr id="5" name="Marcador de contenido 4">
            <a:extLst>
              <a:ext uri="{FF2B5EF4-FFF2-40B4-BE49-F238E27FC236}">
                <a16:creationId xmlns:a16="http://schemas.microsoft.com/office/drawing/2014/main" id="{85323A3F-0424-4AE2-A1B2-DE62A9AAD6EA}"/>
              </a:ext>
            </a:extLst>
          </p:cNvPr>
          <p:cNvSpPr>
            <a:spLocks noGrp="1"/>
          </p:cNvSpPr>
          <p:nvPr>
            <p:ph idx="1"/>
          </p:nvPr>
        </p:nvSpPr>
        <p:spPr>
          <a:xfrm>
            <a:off x="1824831" y="2339531"/>
            <a:ext cx="8229600" cy="4857403"/>
          </a:xfrm>
        </p:spPr>
        <p:txBody>
          <a:bodyPr/>
          <a:lstStyle/>
          <a:p>
            <a:pPr marL="0" indent="0">
              <a:buNone/>
            </a:pPr>
            <a:endParaRPr lang="es-ES" dirty="0"/>
          </a:p>
          <a:p>
            <a:pPr marL="0" indent="0">
              <a:buNone/>
            </a:pPr>
            <a:endParaRPr lang="es-ES" dirty="0"/>
          </a:p>
          <a:p>
            <a:pPr marL="0" indent="0">
              <a:buNone/>
            </a:pPr>
            <a:endParaRPr lang="es-ES" sz="1800" dirty="0"/>
          </a:p>
          <a:p>
            <a:pPr marL="0" indent="0">
              <a:buNone/>
            </a:pPr>
            <a:endParaRPr lang="es-ES" sz="1800" dirty="0"/>
          </a:p>
          <a:p>
            <a:pPr marL="0" indent="0">
              <a:buNone/>
            </a:pPr>
            <a:r>
              <a:rPr lang="es-ES" sz="1800" dirty="0"/>
              <a:t>	</a:t>
            </a:r>
            <a:endParaRPr lang="es-ES" dirty="0"/>
          </a:p>
        </p:txBody>
      </p:sp>
      <p:sp>
        <p:nvSpPr>
          <p:cNvPr id="3" name="Rectángulo 2">
            <a:extLst>
              <a:ext uri="{FF2B5EF4-FFF2-40B4-BE49-F238E27FC236}">
                <a16:creationId xmlns:a16="http://schemas.microsoft.com/office/drawing/2014/main" id="{343E7C47-2897-4706-9A8D-8E4C331D5137}"/>
              </a:ext>
            </a:extLst>
          </p:cNvPr>
          <p:cNvSpPr/>
          <p:nvPr/>
        </p:nvSpPr>
        <p:spPr>
          <a:xfrm>
            <a:off x="677863" y="2225115"/>
            <a:ext cx="10518352" cy="7974940"/>
          </a:xfrm>
          <a:prstGeom prst="rect">
            <a:avLst/>
          </a:prstGeom>
        </p:spPr>
        <p:txBody>
          <a:bodyPr wrap="square">
            <a:spAutoFit/>
          </a:bodyPr>
          <a:lstStyle/>
          <a:p>
            <a:r>
              <a:rPr lang="es-ES" b="1" dirty="0">
                <a:solidFill>
                  <a:schemeClr val="tx2"/>
                </a:solidFill>
              </a:rPr>
              <a:t>Obligatoria en caso de: </a:t>
            </a:r>
          </a:p>
          <a:p>
            <a:endParaRPr lang="es-ES" dirty="0"/>
          </a:p>
          <a:p>
            <a:pPr marL="457200" indent="-457200">
              <a:buAutoNum type="alphaLcParenR"/>
            </a:pPr>
            <a:r>
              <a:rPr lang="es-ES" dirty="0"/>
              <a:t>evaluación sistemática y exhaustiva de aspectos personales de personas físicas que se base en un tratamiento automatizado, como la elaboración de perfiles, y sobre cuya base se tomen decisiones que produzcan efectos jurídicos para las personas físicas o que les afecten significativamente de modo similar;</a:t>
            </a:r>
          </a:p>
          <a:p>
            <a:pPr marL="457200" indent="-457200">
              <a:buAutoNum type="alphaLcParenR"/>
            </a:pPr>
            <a:endParaRPr lang="es-ES" dirty="0"/>
          </a:p>
          <a:p>
            <a:pPr marL="457200" indent="-457200">
              <a:buAutoNum type="alphaLcParenR"/>
            </a:pPr>
            <a:r>
              <a:rPr lang="es-ES" dirty="0"/>
              <a:t>tratamiento a gran escala de las categorías especiales de datos a que se refiere el artículo 9, apartado 1, o de los datos personales relativos a condenas e infracciones penales a que se refiere el artículo 10, o</a:t>
            </a:r>
          </a:p>
          <a:p>
            <a:pPr marL="457200" indent="-457200">
              <a:buAutoNum type="alphaLcParenR"/>
            </a:pPr>
            <a:endParaRPr lang="es-ES" dirty="0"/>
          </a:p>
          <a:p>
            <a:pPr marL="457200" indent="-457200">
              <a:buAutoNum type="alphaLcParenR"/>
            </a:pPr>
            <a:r>
              <a:rPr lang="es-ES" dirty="0"/>
              <a:t>observación sistemática a gran escala de una zona de acceso público.</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2353857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p:cNvSpPr>
            <a:spLocks noGrp="1"/>
          </p:cNvSpPr>
          <p:nvPr>
            <p:ph type="title"/>
          </p:nvPr>
        </p:nvSpPr>
        <p:spPr>
          <a:xfrm>
            <a:off x="2622091" y="623726"/>
            <a:ext cx="6635080" cy="1143000"/>
          </a:xfrm>
        </p:spPr>
        <p:txBody>
          <a:bodyPr>
            <a:normAutofit/>
          </a:bodyPr>
          <a:lstStyle/>
          <a:p>
            <a:pPr eaLnBrk="1" hangingPunct="1"/>
            <a:r>
              <a:rPr lang="es-ES" dirty="0">
                <a:solidFill>
                  <a:schemeClr val="tx2"/>
                </a:solidFill>
              </a:rPr>
              <a:t>Evaluación de impacto</a:t>
            </a:r>
          </a:p>
        </p:txBody>
      </p:sp>
      <p:sp>
        <p:nvSpPr>
          <p:cNvPr id="4" name="3 Marcador de pie de página"/>
          <p:cNvSpPr>
            <a:spLocks noGrp="1"/>
          </p:cNvSpPr>
          <p:nvPr>
            <p:ph type="ftr" sz="quarter" idx="11"/>
          </p:nvPr>
        </p:nvSpPr>
        <p:spPr/>
        <p:txBody>
          <a:bodyPr/>
          <a:lstStyle/>
          <a:p>
            <a:pPr>
              <a:defRPr/>
            </a:pPr>
            <a:endParaRPr lang="es-ES" dirty="0"/>
          </a:p>
        </p:txBody>
      </p:sp>
      <p:sp>
        <p:nvSpPr>
          <p:cNvPr id="5" name="Marcador de contenido 4">
            <a:extLst>
              <a:ext uri="{FF2B5EF4-FFF2-40B4-BE49-F238E27FC236}">
                <a16:creationId xmlns:a16="http://schemas.microsoft.com/office/drawing/2014/main" id="{85323A3F-0424-4AE2-A1B2-DE62A9AAD6EA}"/>
              </a:ext>
            </a:extLst>
          </p:cNvPr>
          <p:cNvSpPr>
            <a:spLocks noGrp="1"/>
          </p:cNvSpPr>
          <p:nvPr>
            <p:ph idx="1"/>
          </p:nvPr>
        </p:nvSpPr>
        <p:spPr>
          <a:xfrm>
            <a:off x="1824831" y="2339531"/>
            <a:ext cx="8229600" cy="4857403"/>
          </a:xfrm>
        </p:spPr>
        <p:txBody>
          <a:bodyPr/>
          <a:lstStyle/>
          <a:p>
            <a:pPr marL="0" indent="0">
              <a:buNone/>
            </a:pPr>
            <a:endParaRPr lang="es-ES" dirty="0"/>
          </a:p>
          <a:p>
            <a:pPr marL="0" indent="0">
              <a:buNone/>
            </a:pPr>
            <a:endParaRPr lang="es-ES" dirty="0"/>
          </a:p>
          <a:p>
            <a:pPr marL="0" indent="0">
              <a:buNone/>
            </a:pPr>
            <a:endParaRPr lang="es-ES" sz="1800" dirty="0"/>
          </a:p>
          <a:p>
            <a:pPr marL="0" indent="0">
              <a:buNone/>
            </a:pPr>
            <a:endParaRPr lang="es-ES" sz="1800" dirty="0"/>
          </a:p>
          <a:p>
            <a:pPr marL="0" indent="0">
              <a:buNone/>
            </a:pPr>
            <a:r>
              <a:rPr lang="es-ES" sz="1800" dirty="0"/>
              <a:t>	</a:t>
            </a:r>
            <a:endParaRPr lang="es-ES" dirty="0"/>
          </a:p>
        </p:txBody>
      </p:sp>
      <p:sp>
        <p:nvSpPr>
          <p:cNvPr id="3" name="Rectángulo 2">
            <a:extLst>
              <a:ext uri="{FF2B5EF4-FFF2-40B4-BE49-F238E27FC236}">
                <a16:creationId xmlns:a16="http://schemas.microsoft.com/office/drawing/2014/main" id="{343E7C47-2897-4706-9A8D-8E4C331D5137}"/>
              </a:ext>
            </a:extLst>
          </p:cNvPr>
          <p:cNvSpPr/>
          <p:nvPr/>
        </p:nvSpPr>
        <p:spPr>
          <a:xfrm>
            <a:off x="677863" y="2225115"/>
            <a:ext cx="10518352" cy="8249374"/>
          </a:xfrm>
          <a:prstGeom prst="rect">
            <a:avLst/>
          </a:prstGeom>
        </p:spPr>
        <p:txBody>
          <a:bodyPr wrap="square">
            <a:spAutoFit/>
          </a:bodyPr>
          <a:lstStyle/>
          <a:p>
            <a:endParaRPr lang="es-ES" dirty="0"/>
          </a:p>
          <a:p>
            <a:endParaRPr lang="es-ES" dirty="0"/>
          </a:p>
          <a:p>
            <a:endParaRPr lang="es-ES" dirty="0"/>
          </a:p>
          <a:p>
            <a:r>
              <a:rPr lang="es-ES" sz="2800" dirty="0"/>
              <a:t>Las autoridades de control pueden establecer (y publicar)</a:t>
            </a:r>
          </a:p>
          <a:p>
            <a:endParaRPr lang="es-ES" sz="2800" dirty="0"/>
          </a:p>
          <a:p>
            <a:pPr marL="342900" indent="-342900">
              <a:buFont typeface="Arial" panose="020B0604020202020204" pitchFamily="34" charset="0"/>
              <a:buChar char="•"/>
            </a:pPr>
            <a:r>
              <a:rPr lang="es-ES" sz="2800" dirty="0"/>
              <a:t>Listado de operaciones de tratamiento para las que </a:t>
            </a:r>
            <a:r>
              <a:rPr lang="es-ES" sz="2800" b="1" dirty="0">
                <a:solidFill>
                  <a:schemeClr val="tx2"/>
                </a:solidFill>
              </a:rPr>
              <a:t>sí </a:t>
            </a:r>
            <a:r>
              <a:rPr lang="es-ES" sz="2800" dirty="0"/>
              <a:t>deba llevarse a cabo una evaluación de impacto</a:t>
            </a:r>
          </a:p>
          <a:p>
            <a:pPr marL="342900" indent="-342900">
              <a:buFont typeface="Arial" panose="020B0604020202020204" pitchFamily="34" charset="0"/>
              <a:buChar char="•"/>
            </a:pPr>
            <a:endParaRPr lang="es-ES" sz="2800" dirty="0"/>
          </a:p>
          <a:p>
            <a:pPr marL="342900" indent="-342900">
              <a:buFont typeface="Arial" panose="020B0604020202020204" pitchFamily="34" charset="0"/>
              <a:buChar char="•"/>
            </a:pPr>
            <a:r>
              <a:rPr lang="es-ES" sz="2800" dirty="0"/>
              <a:t>Listado de operaciones de tratamiento para las que </a:t>
            </a:r>
            <a:r>
              <a:rPr lang="es-ES" sz="2800" b="1" dirty="0">
                <a:solidFill>
                  <a:schemeClr val="tx2"/>
                </a:solidFill>
              </a:rPr>
              <a:t>no </a:t>
            </a:r>
            <a:r>
              <a:rPr lang="es-ES" sz="2800" dirty="0"/>
              <a:t>deba llevarse a cabo una evaluación de impacto</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2105334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p:cNvSpPr>
            <a:spLocks noGrp="1"/>
          </p:cNvSpPr>
          <p:nvPr>
            <p:ph type="title"/>
          </p:nvPr>
        </p:nvSpPr>
        <p:spPr>
          <a:xfrm>
            <a:off x="2555255" y="52226"/>
            <a:ext cx="6635080" cy="1143000"/>
          </a:xfrm>
        </p:spPr>
        <p:txBody>
          <a:bodyPr>
            <a:normAutofit/>
          </a:bodyPr>
          <a:lstStyle/>
          <a:p>
            <a:pPr eaLnBrk="1" hangingPunct="1"/>
            <a:r>
              <a:rPr lang="es-ES" dirty="0">
                <a:solidFill>
                  <a:schemeClr val="tx2"/>
                </a:solidFill>
              </a:rPr>
              <a:t>Evaluación de impacto</a:t>
            </a:r>
          </a:p>
        </p:txBody>
      </p:sp>
      <p:sp>
        <p:nvSpPr>
          <p:cNvPr id="4" name="3 Marcador de pie de página"/>
          <p:cNvSpPr>
            <a:spLocks noGrp="1"/>
          </p:cNvSpPr>
          <p:nvPr>
            <p:ph type="ftr" sz="quarter" idx="11"/>
          </p:nvPr>
        </p:nvSpPr>
        <p:spPr/>
        <p:txBody>
          <a:bodyPr/>
          <a:lstStyle/>
          <a:p>
            <a:pPr>
              <a:defRPr/>
            </a:pPr>
            <a:endParaRPr lang="es-ES" dirty="0"/>
          </a:p>
        </p:txBody>
      </p:sp>
      <p:sp>
        <p:nvSpPr>
          <p:cNvPr id="5" name="Marcador de contenido 4">
            <a:extLst>
              <a:ext uri="{FF2B5EF4-FFF2-40B4-BE49-F238E27FC236}">
                <a16:creationId xmlns:a16="http://schemas.microsoft.com/office/drawing/2014/main" id="{85323A3F-0424-4AE2-A1B2-DE62A9AAD6EA}"/>
              </a:ext>
            </a:extLst>
          </p:cNvPr>
          <p:cNvSpPr>
            <a:spLocks noGrp="1"/>
          </p:cNvSpPr>
          <p:nvPr>
            <p:ph idx="1"/>
          </p:nvPr>
        </p:nvSpPr>
        <p:spPr>
          <a:xfrm>
            <a:off x="1824831" y="2339531"/>
            <a:ext cx="8229600" cy="4857403"/>
          </a:xfrm>
        </p:spPr>
        <p:txBody>
          <a:bodyPr/>
          <a:lstStyle/>
          <a:p>
            <a:pPr marL="0" indent="0">
              <a:buNone/>
            </a:pPr>
            <a:endParaRPr lang="es-ES" dirty="0"/>
          </a:p>
          <a:p>
            <a:pPr marL="0" indent="0">
              <a:buNone/>
            </a:pPr>
            <a:endParaRPr lang="es-ES" dirty="0"/>
          </a:p>
          <a:p>
            <a:pPr marL="0" indent="0">
              <a:buNone/>
            </a:pPr>
            <a:endParaRPr lang="es-ES" sz="1800" dirty="0"/>
          </a:p>
          <a:p>
            <a:pPr marL="0" indent="0">
              <a:buNone/>
            </a:pPr>
            <a:endParaRPr lang="es-ES" sz="1800" dirty="0"/>
          </a:p>
          <a:p>
            <a:pPr marL="0" indent="0">
              <a:buNone/>
            </a:pPr>
            <a:r>
              <a:rPr lang="es-ES" sz="1800" dirty="0"/>
              <a:t>	</a:t>
            </a:r>
            <a:endParaRPr lang="es-ES" dirty="0"/>
          </a:p>
        </p:txBody>
      </p:sp>
      <p:sp>
        <p:nvSpPr>
          <p:cNvPr id="3" name="Rectángulo 2">
            <a:extLst>
              <a:ext uri="{FF2B5EF4-FFF2-40B4-BE49-F238E27FC236}">
                <a16:creationId xmlns:a16="http://schemas.microsoft.com/office/drawing/2014/main" id="{343E7C47-2897-4706-9A8D-8E4C331D5137}"/>
              </a:ext>
            </a:extLst>
          </p:cNvPr>
          <p:cNvSpPr/>
          <p:nvPr/>
        </p:nvSpPr>
        <p:spPr>
          <a:xfrm>
            <a:off x="1331119" y="1331417"/>
            <a:ext cx="9726264" cy="9771586"/>
          </a:xfrm>
          <a:prstGeom prst="rect">
            <a:avLst/>
          </a:prstGeom>
        </p:spPr>
        <p:txBody>
          <a:bodyPr wrap="square">
            <a:spAutoFit/>
          </a:bodyPr>
          <a:lstStyle/>
          <a:p>
            <a:endParaRPr lang="es-ES" dirty="0"/>
          </a:p>
          <a:p>
            <a:r>
              <a:rPr lang="es-ES" sz="3200" dirty="0"/>
              <a:t>Contenido mínimo</a:t>
            </a:r>
          </a:p>
          <a:p>
            <a:endParaRPr lang="es-ES" dirty="0"/>
          </a:p>
          <a:p>
            <a:pPr marL="514350" indent="-514350">
              <a:buAutoNum type="alphaLcParenR"/>
            </a:pPr>
            <a:r>
              <a:rPr lang="es-ES" sz="2400" dirty="0"/>
              <a:t>una descripción sistemática de las operaciones de tratamiento previstas y de los fines del tratamiento, inclusive, cuando proceda, el interés legítimo perseguido por el responsable del tratamiento; </a:t>
            </a:r>
          </a:p>
          <a:p>
            <a:pPr marL="514350" indent="-514350">
              <a:buAutoNum type="alphaLcParenR"/>
            </a:pPr>
            <a:r>
              <a:rPr lang="es-ES" sz="2400" dirty="0"/>
              <a:t>una evaluación de la necesidad y la proporcionalidad de las operaciones de tratamiento con respecto a su finalidad; </a:t>
            </a:r>
          </a:p>
          <a:p>
            <a:pPr marL="514350" indent="-514350">
              <a:buAutoNum type="alphaLcParenR"/>
            </a:pPr>
            <a:r>
              <a:rPr lang="es-ES" sz="2400" dirty="0"/>
              <a:t>una evaluación de los riesgos para los derechos y libertades de los interesados a que se refiere el apartado 1, y </a:t>
            </a:r>
          </a:p>
          <a:p>
            <a:pPr marL="514350" indent="-514350">
              <a:buAutoNum type="alphaLcParenR"/>
            </a:pPr>
            <a:r>
              <a:rPr lang="es-ES" sz="2400" dirty="0"/>
              <a:t>las medidas previstas para afrontar los riesgos, incluidas garantías, medidas de seguridad y mecanismos que garanticen la protección de datos personales, y a demostrar la conformidad con el presente Reglamento, teniendo en cuenta los derechos e intereses legítimos de los interesados y de otras personas afectadas.</a:t>
            </a:r>
          </a:p>
          <a:p>
            <a:endParaRPr lang="es-ES" dirty="0"/>
          </a:p>
          <a:p>
            <a:r>
              <a:rPr lang="es-ES" sz="3200" dirty="0"/>
              <a:t>Posible consulta a la AEPD si riesgo residual sigue siendo alto</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15439654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7A47D-8998-4B94-B0BA-59D6580CA178}"/>
              </a:ext>
            </a:extLst>
          </p:cNvPr>
          <p:cNvSpPr>
            <a:spLocks noGrp="1"/>
          </p:cNvSpPr>
          <p:nvPr>
            <p:ph type="title"/>
          </p:nvPr>
        </p:nvSpPr>
        <p:spPr/>
        <p:txBody>
          <a:bodyPr/>
          <a:lstStyle/>
          <a:p>
            <a:r>
              <a:rPr lang="es-ES" dirty="0"/>
              <a:t>Notificación violaciones seguridad</a:t>
            </a:r>
          </a:p>
        </p:txBody>
      </p:sp>
      <p:sp>
        <p:nvSpPr>
          <p:cNvPr id="3" name="Marcador de contenido 2">
            <a:extLst>
              <a:ext uri="{FF2B5EF4-FFF2-40B4-BE49-F238E27FC236}">
                <a16:creationId xmlns:a16="http://schemas.microsoft.com/office/drawing/2014/main" id="{9BDA302F-F103-46EE-BECA-A4A35765EB50}"/>
              </a:ext>
            </a:extLst>
          </p:cNvPr>
          <p:cNvSpPr>
            <a:spLocks noGrp="1"/>
          </p:cNvSpPr>
          <p:nvPr>
            <p:ph idx="1"/>
          </p:nvPr>
        </p:nvSpPr>
        <p:spPr/>
        <p:txBody>
          <a:bodyPr>
            <a:normAutofit lnSpcReduction="10000"/>
          </a:bodyPr>
          <a:lstStyle/>
          <a:p>
            <a:pPr marL="457200" lvl="1" indent="0">
              <a:buNone/>
            </a:pPr>
            <a:r>
              <a:rPr lang="es-ES" dirty="0"/>
              <a:t>Artículo 34 RGPD</a:t>
            </a:r>
          </a:p>
          <a:p>
            <a:pPr marL="457200" lvl="1" indent="0">
              <a:buNone/>
            </a:pPr>
            <a:r>
              <a:rPr lang="es-ES" dirty="0"/>
              <a:t>¿Cuáles hay que notificar? Las que constituyan un riesgo probable para los derechos y libertades de las personas físicas.</a:t>
            </a:r>
          </a:p>
          <a:p>
            <a:pPr marL="457200" lvl="1" indent="0">
              <a:buNone/>
            </a:pPr>
            <a:endParaRPr lang="es-ES" dirty="0"/>
          </a:p>
          <a:p>
            <a:pPr marL="457200" lvl="1" indent="0">
              <a:buNone/>
            </a:pPr>
            <a:r>
              <a:rPr lang="es-ES" dirty="0"/>
              <a:t>¿A quién? </a:t>
            </a:r>
          </a:p>
          <a:p>
            <a:pPr marL="457200" lvl="1" indent="0">
              <a:buNone/>
            </a:pPr>
            <a:r>
              <a:rPr lang="es-ES" dirty="0"/>
              <a:t>A la autoridad de control competente.</a:t>
            </a:r>
          </a:p>
          <a:p>
            <a:pPr marL="457200" lvl="1" indent="0">
              <a:buNone/>
            </a:pPr>
            <a:r>
              <a:rPr lang="es-ES" dirty="0"/>
              <a:t>A los propios interesados cuando entrañe un alto riesgo para los derechos y libertades de las personas físicas (salvo art. 34.3 RGPD)</a:t>
            </a:r>
          </a:p>
          <a:p>
            <a:pPr marL="457200" lvl="1" indent="0">
              <a:buNone/>
            </a:pPr>
            <a:endParaRPr lang="es-ES" dirty="0"/>
          </a:p>
          <a:p>
            <a:pPr marL="457200" lvl="1" indent="0">
              <a:buNone/>
            </a:pPr>
            <a:r>
              <a:rPr lang="es-ES" dirty="0"/>
              <a:t>Plazo</a:t>
            </a:r>
          </a:p>
          <a:p>
            <a:pPr marL="457200" lvl="1" indent="0">
              <a:buNone/>
            </a:pPr>
            <a:r>
              <a:rPr lang="es-ES" dirty="0"/>
              <a:t>Autoridad control: 72 horas</a:t>
            </a:r>
          </a:p>
          <a:p>
            <a:pPr marL="457200" lvl="1" indent="0">
              <a:buNone/>
            </a:pPr>
            <a:r>
              <a:rPr lang="es-ES" dirty="0"/>
              <a:t>Interesados: sin dilación.</a:t>
            </a:r>
          </a:p>
        </p:txBody>
      </p:sp>
    </p:spTree>
    <p:extLst>
      <p:ext uri="{BB962C8B-B14F-4D97-AF65-F5344CB8AC3E}">
        <p14:creationId xmlns:p14="http://schemas.microsoft.com/office/powerpoint/2010/main" val="20733642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buNone/>
            </a:pPr>
            <a:endParaRPr lang="es-ES" dirty="0"/>
          </a:p>
          <a:p>
            <a:endParaRPr lang="es-ES" dirty="0"/>
          </a:p>
          <a:p>
            <a:endParaRPr lang="es-ES" dirty="0"/>
          </a:p>
          <a:p>
            <a:endParaRPr lang="es-ES" dirty="0"/>
          </a:p>
          <a:p>
            <a:pPr algn="ctr">
              <a:buNone/>
            </a:pPr>
            <a:r>
              <a:rPr lang="es-ES" sz="3600" dirty="0">
                <a:solidFill>
                  <a:schemeClr val="accent1"/>
                </a:solidFill>
              </a:rPr>
              <a:t>GRACIAS POR SU ATENCIÓN</a:t>
            </a:r>
          </a:p>
        </p:txBody>
      </p:sp>
      <p:sp>
        <p:nvSpPr>
          <p:cNvPr id="4" name="3 Marcador de pie de página"/>
          <p:cNvSpPr>
            <a:spLocks noGrp="1"/>
          </p:cNvSpPr>
          <p:nvPr>
            <p:ph type="ftr" sz="quarter" idx="11"/>
          </p:nvPr>
        </p:nvSpPr>
        <p:spPr/>
        <p:txBody>
          <a:bodyPr/>
          <a:lstStyle/>
          <a:p>
            <a:pPr>
              <a:defRPr/>
            </a:pP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p:txBody>
          <a:bodyPr>
            <a:normAutofit/>
          </a:bodyPr>
          <a:lstStyle/>
          <a:p>
            <a:pPr eaLnBrk="1" hangingPunct="1"/>
            <a:r>
              <a:rPr lang="es-ES" sz="3600" b="1" dirty="0">
                <a:solidFill>
                  <a:schemeClr val="tx2"/>
                </a:solidFill>
              </a:rPr>
              <a:t>¿Qué cambios trae el RGPD?</a:t>
            </a:r>
          </a:p>
        </p:txBody>
      </p:sp>
      <p:sp>
        <p:nvSpPr>
          <p:cNvPr id="31747" name="2 Marcador de contenido"/>
          <p:cNvSpPr>
            <a:spLocks noGrp="1"/>
          </p:cNvSpPr>
          <p:nvPr>
            <p:ph idx="1"/>
          </p:nvPr>
        </p:nvSpPr>
        <p:spPr/>
        <p:txBody>
          <a:bodyPr>
            <a:normAutofit/>
          </a:bodyPr>
          <a:lstStyle/>
          <a:p>
            <a:pPr marL="0" indent="0">
              <a:lnSpc>
                <a:spcPct val="90000"/>
              </a:lnSpc>
              <a:buNone/>
              <a:defRPr/>
            </a:pPr>
            <a:r>
              <a:rPr lang="es-ES" sz="2200" dirty="0"/>
              <a:t>Entre otros, y siempre desde el </a:t>
            </a:r>
            <a:r>
              <a:rPr lang="es-ES" sz="2200" u="sng" dirty="0"/>
              <a:t>punto de vista del despacho de abogado</a:t>
            </a:r>
            <a:r>
              <a:rPr lang="es-ES" sz="2200" dirty="0"/>
              <a:t>:</a:t>
            </a:r>
          </a:p>
          <a:p>
            <a:pPr marL="0" indent="0">
              <a:lnSpc>
                <a:spcPct val="90000"/>
              </a:lnSpc>
              <a:buNone/>
              <a:defRPr/>
            </a:pPr>
            <a:endParaRPr lang="es-ES" sz="2200" dirty="0"/>
          </a:p>
          <a:p>
            <a:pPr>
              <a:lnSpc>
                <a:spcPct val="90000"/>
              </a:lnSpc>
              <a:defRPr/>
            </a:pPr>
            <a:r>
              <a:rPr lang="es-ES" sz="2200" dirty="0"/>
              <a:t>Exigencia de una mayor conducta proactiva del responsable en el cumplimiento de los principios art. 5.</a:t>
            </a:r>
          </a:p>
          <a:p>
            <a:pPr>
              <a:lnSpc>
                <a:spcPct val="90000"/>
              </a:lnSpc>
              <a:defRPr/>
            </a:pPr>
            <a:r>
              <a:rPr lang="es-ES" sz="2200" dirty="0"/>
              <a:t>Privacidad desde el diseño.</a:t>
            </a:r>
          </a:p>
          <a:p>
            <a:pPr>
              <a:lnSpc>
                <a:spcPct val="90000"/>
              </a:lnSpc>
              <a:defRPr/>
            </a:pPr>
            <a:r>
              <a:rPr lang="es-ES" sz="2200" dirty="0"/>
              <a:t>Ampliación de las categorías de datos especialmente protegidos.</a:t>
            </a:r>
          </a:p>
          <a:p>
            <a:pPr>
              <a:lnSpc>
                <a:spcPct val="90000"/>
              </a:lnSpc>
              <a:defRPr/>
            </a:pPr>
            <a:r>
              <a:rPr lang="es-ES" sz="2200" dirty="0"/>
              <a:t>Desaparición inscripción ficheros en la AEPD</a:t>
            </a:r>
          </a:p>
          <a:p>
            <a:pPr>
              <a:lnSpc>
                <a:spcPct val="90000"/>
              </a:lnSpc>
              <a:defRPr/>
            </a:pPr>
            <a:r>
              <a:rPr lang="es-ES" sz="2200" dirty="0"/>
              <a:t>Ampliación de la información a facilitar a los interesados cuyos datos se vayan a tratar.</a:t>
            </a:r>
          </a:p>
          <a:p>
            <a:pPr>
              <a:lnSpc>
                <a:spcPct val="90000"/>
              </a:lnSpc>
              <a:defRPr/>
            </a:pPr>
            <a:r>
              <a:rPr lang="es-ES" sz="2200" dirty="0"/>
              <a:t>Novedades en cuanto a la legitimación y consentimiento para el tratamiento de datos.</a:t>
            </a:r>
          </a:p>
          <a:p>
            <a:pPr>
              <a:lnSpc>
                <a:spcPct val="90000"/>
              </a:lnSpc>
              <a:defRPr/>
            </a:pPr>
            <a:r>
              <a:rPr lang="es-ES" sz="2200" dirty="0"/>
              <a:t>Introducción de nuevos derechos de los interesados</a:t>
            </a:r>
          </a:p>
          <a:p>
            <a:pPr>
              <a:lnSpc>
                <a:spcPct val="90000"/>
              </a:lnSpc>
              <a:defRPr/>
            </a:pPr>
            <a:r>
              <a:rPr lang="es-ES" sz="2200" dirty="0"/>
              <a:t>Introducción de la figura del Delegado de Protección de Datos.</a:t>
            </a:r>
          </a:p>
          <a:p>
            <a:pPr>
              <a:lnSpc>
                <a:spcPct val="90000"/>
              </a:lnSpc>
              <a:defRPr/>
            </a:pPr>
            <a:r>
              <a:rPr lang="es-ES" sz="2200" dirty="0"/>
              <a:t>Introducción de los Análisis de Impacto en la Privacidad</a:t>
            </a:r>
          </a:p>
          <a:p>
            <a:pPr>
              <a:lnSpc>
                <a:spcPct val="90000"/>
              </a:lnSpc>
              <a:defRPr/>
            </a:pPr>
            <a:r>
              <a:rPr lang="es-ES" sz="2200" dirty="0"/>
              <a:t>Nuevo régimen de medidas de seguridad.</a:t>
            </a:r>
          </a:p>
          <a:p>
            <a:pPr>
              <a:lnSpc>
                <a:spcPct val="90000"/>
              </a:lnSpc>
              <a:defRPr/>
            </a:pPr>
            <a:r>
              <a:rPr lang="es-ES" sz="2200" dirty="0"/>
              <a:t>Nuevo régimen sancionador: de sanciones “bestias” a “muy bestias”.</a:t>
            </a:r>
          </a:p>
          <a:p>
            <a:pPr marL="0" indent="0">
              <a:lnSpc>
                <a:spcPct val="90000"/>
              </a:lnSpc>
              <a:buNone/>
              <a:defRPr/>
            </a:pPr>
            <a:endParaRPr lang="es-ES" sz="2200" dirty="0"/>
          </a:p>
          <a:p>
            <a:pPr marL="0" indent="0">
              <a:lnSpc>
                <a:spcPct val="90000"/>
              </a:lnSpc>
              <a:buNone/>
              <a:defRPr/>
            </a:pPr>
            <a:endParaRPr lang="es-ES" sz="2200" dirty="0"/>
          </a:p>
          <a:p>
            <a:pPr marL="0" indent="0">
              <a:lnSpc>
                <a:spcPct val="90000"/>
              </a:lnSpc>
              <a:buNone/>
              <a:defRPr/>
            </a:pPr>
            <a:endParaRPr lang="es-ES" dirty="0"/>
          </a:p>
          <a:p>
            <a:pPr marL="0" indent="0">
              <a:lnSpc>
                <a:spcPct val="90000"/>
              </a:lnSpc>
              <a:buNone/>
              <a:defRPr/>
            </a:pPr>
            <a:endParaRPr lang="es-ES" dirty="0"/>
          </a:p>
          <a:p>
            <a:pPr marL="0" indent="0">
              <a:lnSpc>
                <a:spcPct val="90000"/>
              </a:lnSpc>
              <a:buNone/>
              <a:defRPr/>
            </a:pPr>
            <a:endParaRPr lang="es-ES" dirty="0"/>
          </a:p>
          <a:p>
            <a:pPr lvl="8">
              <a:defRPr/>
            </a:pPr>
            <a:endParaRPr lang="es-ES" dirty="0"/>
          </a:p>
        </p:txBody>
      </p:sp>
      <p:sp>
        <p:nvSpPr>
          <p:cNvPr id="4" name="3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336255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34428-74F4-4C86-86B1-B1487FB17671}"/>
              </a:ext>
            </a:extLst>
          </p:cNvPr>
          <p:cNvSpPr>
            <a:spLocks noGrp="1"/>
          </p:cNvSpPr>
          <p:nvPr>
            <p:ph type="title"/>
          </p:nvPr>
        </p:nvSpPr>
        <p:spPr/>
        <p:txBody>
          <a:bodyPr>
            <a:normAutofit/>
          </a:bodyPr>
          <a:lstStyle/>
          <a:p>
            <a:r>
              <a:rPr lang="es-ES" sz="3600" b="1" dirty="0">
                <a:solidFill>
                  <a:schemeClr val="tx2"/>
                </a:solidFill>
              </a:rPr>
              <a:t>Conducta proactiva</a:t>
            </a:r>
          </a:p>
        </p:txBody>
      </p:sp>
      <p:sp>
        <p:nvSpPr>
          <p:cNvPr id="3" name="Marcador de contenido 2">
            <a:extLst>
              <a:ext uri="{FF2B5EF4-FFF2-40B4-BE49-F238E27FC236}">
                <a16:creationId xmlns:a16="http://schemas.microsoft.com/office/drawing/2014/main" id="{84D2C085-C0B8-4BED-B55B-53EBFED532C3}"/>
              </a:ext>
            </a:extLst>
          </p:cNvPr>
          <p:cNvSpPr>
            <a:spLocks noGrp="1"/>
          </p:cNvSpPr>
          <p:nvPr>
            <p:ph idx="1"/>
          </p:nvPr>
        </p:nvSpPr>
        <p:spPr/>
        <p:txBody>
          <a:bodyPr/>
          <a:lstStyle/>
          <a:p>
            <a:r>
              <a:rPr lang="es-ES" dirty="0"/>
              <a:t>Art. 5.2 RGPD</a:t>
            </a:r>
          </a:p>
          <a:p>
            <a:endParaRPr lang="es-ES" dirty="0"/>
          </a:p>
          <a:p>
            <a:pPr marL="457200" lvl="1" indent="0">
              <a:buNone/>
            </a:pPr>
            <a:r>
              <a:rPr lang="es-ES" dirty="0"/>
              <a:t>El responsable del tratamiento será responsable del cumplimiento de los principios que deben regir todo tratamiento de datos personales y, además, debe ser capaz de demostrarlo. </a:t>
            </a:r>
          </a:p>
          <a:p>
            <a:pPr marL="457200" lvl="1" indent="0">
              <a:buNone/>
            </a:pPr>
            <a:endParaRPr lang="es-ES" dirty="0"/>
          </a:p>
          <a:p>
            <a:pPr marL="457200" lvl="1" indent="0">
              <a:buNone/>
            </a:pPr>
            <a:r>
              <a:rPr lang="es-ES" b="1" dirty="0">
                <a:solidFill>
                  <a:schemeClr val="tx2"/>
                </a:solidFill>
              </a:rPr>
              <a:t>¿Qué principios son esos? </a:t>
            </a:r>
            <a:r>
              <a:rPr lang="es-ES" dirty="0"/>
              <a:t>Los que establece el art. 5.1 RGPD</a:t>
            </a:r>
            <a:endParaRPr lang="es-ES" dirty="0">
              <a:solidFill>
                <a:schemeClr val="tx2"/>
              </a:solidFill>
            </a:endParaRPr>
          </a:p>
        </p:txBody>
      </p:sp>
    </p:spTree>
    <p:extLst>
      <p:ext uri="{BB962C8B-B14F-4D97-AF65-F5344CB8AC3E}">
        <p14:creationId xmlns:p14="http://schemas.microsoft.com/office/powerpoint/2010/main" val="173150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755055" y="426525"/>
            <a:ext cx="10513168" cy="1143000"/>
          </a:xfrm>
        </p:spPr>
        <p:txBody>
          <a:bodyPr>
            <a:normAutofit/>
          </a:bodyPr>
          <a:lstStyle/>
          <a:p>
            <a:pPr eaLnBrk="1" hangingPunct="1"/>
            <a:r>
              <a:rPr lang="es-ES" sz="3600" b="1" dirty="0">
                <a:solidFill>
                  <a:schemeClr val="tx2"/>
                </a:solidFill>
              </a:rPr>
              <a:t>Principios básicos del tratamiento</a:t>
            </a:r>
          </a:p>
        </p:txBody>
      </p:sp>
      <p:sp>
        <p:nvSpPr>
          <p:cNvPr id="35843" name="2 Marcador de contenido"/>
          <p:cNvSpPr>
            <a:spLocks noGrp="1"/>
          </p:cNvSpPr>
          <p:nvPr>
            <p:ph idx="1"/>
          </p:nvPr>
        </p:nvSpPr>
        <p:spPr>
          <a:xfrm>
            <a:off x="1824831" y="2142332"/>
            <a:ext cx="8229600" cy="5054600"/>
          </a:xfrm>
        </p:spPr>
        <p:txBody>
          <a:bodyPr/>
          <a:lstStyle/>
          <a:p>
            <a:pPr marL="57150" indent="0">
              <a:buNone/>
            </a:pPr>
            <a:endParaRPr lang="es-ES" sz="2200" dirty="0"/>
          </a:p>
          <a:p>
            <a:pPr marL="57150" indent="0">
              <a:buNone/>
            </a:pPr>
            <a:endParaRPr lang="es-ES" sz="2200" dirty="0"/>
          </a:p>
          <a:p>
            <a:pPr marL="400050"/>
            <a:r>
              <a:rPr lang="es-ES" sz="2800" dirty="0"/>
              <a:t>Licitud, lealtad y transparencia</a:t>
            </a:r>
          </a:p>
          <a:p>
            <a:pPr marL="400050"/>
            <a:r>
              <a:rPr lang="es-ES" sz="2800" dirty="0"/>
              <a:t>Limitación de la finalidad </a:t>
            </a:r>
          </a:p>
          <a:p>
            <a:pPr marL="400050"/>
            <a:r>
              <a:rPr lang="es-ES" sz="2800" dirty="0"/>
              <a:t>Minimización de datos</a:t>
            </a:r>
          </a:p>
          <a:p>
            <a:pPr marL="400050"/>
            <a:r>
              <a:rPr lang="es-ES" sz="2800" dirty="0"/>
              <a:t>Exactitud</a:t>
            </a:r>
          </a:p>
          <a:p>
            <a:pPr marL="400050"/>
            <a:r>
              <a:rPr lang="es-ES" sz="2800" dirty="0"/>
              <a:t>Limitación del plazo de conservación</a:t>
            </a:r>
          </a:p>
          <a:p>
            <a:pPr marL="400050"/>
            <a:r>
              <a:rPr lang="es-ES" sz="2800" dirty="0"/>
              <a:t>Integridad y confidencialidad</a:t>
            </a:r>
          </a:p>
          <a:p>
            <a:pPr eaLnBrk="1" hangingPunct="1">
              <a:buFont typeface="Arial" charset="0"/>
              <a:buNone/>
            </a:pPr>
            <a:endParaRPr lang="es-ES" dirty="0"/>
          </a:p>
        </p:txBody>
      </p:sp>
      <p:sp>
        <p:nvSpPr>
          <p:cNvPr id="4" name="3 Marcador de pie de página"/>
          <p:cNvSpPr>
            <a:spLocks noGrp="1"/>
          </p:cNvSpPr>
          <p:nvPr>
            <p:ph type="ftr" sz="quarter" idx="11"/>
          </p:nvPr>
        </p:nvSpPr>
        <p:spPr/>
        <p:txBody>
          <a:bodyPr/>
          <a:lstStyle/>
          <a:p>
            <a:pPr>
              <a:defRPr/>
            </a:pPr>
            <a:endParaRPr lang="es-ES" dirty="0"/>
          </a:p>
        </p:txBody>
      </p:sp>
    </p:spTree>
  </p:cSld>
  <p:clrMapOvr>
    <a:masterClrMapping/>
  </p:clrMapOv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2530</TotalTime>
  <Words>4753</Words>
  <Application>Microsoft Office PowerPoint</Application>
  <PresentationFormat>Personalizado</PresentationFormat>
  <Paragraphs>701</Paragraphs>
  <Slides>64</Slides>
  <Notes>45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64</vt:i4>
      </vt:variant>
    </vt:vector>
  </HeadingPairs>
  <TitlesOfParts>
    <vt:vector size="69" baseType="lpstr">
      <vt:lpstr>Arial</vt:lpstr>
      <vt:lpstr>Calibri</vt:lpstr>
      <vt:lpstr>Verdana</vt:lpstr>
      <vt:lpstr>Wingdings</vt:lpstr>
      <vt:lpstr>Tema de Office</vt:lpstr>
      <vt:lpstr>Presentación de PowerPoint</vt:lpstr>
      <vt:lpstr> Convenciones </vt:lpstr>
      <vt:lpstr>¿Debe un abogado cumplir con la normativa PD?</vt:lpstr>
      <vt:lpstr>  Objetivo principal RGPD: CAFÉ PARA TODOS </vt:lpstr>
      <vt:lpstr>Ordenamiento Jurídico &gt; PD</vt:lpstr>
      <vt:lpstr>¿Vuelta a la casilla de salida?</vt:lpstr>
      <vt:lpstr>¿Qué cambios trae el RGPD?</vt:lpstr>
      <vt:lpstr>Conducta proactiva</vt:lpstr>
      <vt:lpstr>Principios básicos del tratamiento</vt:lpstr>
      <vt:lpstr>Privacidad desde el diseño</vt:lpstr>
      <vt:lpstr>Incremento categorías especiales de datos</vt:lpstr>
      <vt:lpstr>Adiós, inscripción de ficheros en la AEPD</vt:lpstr>
      <vt:lpstr>Hola, Registro de las actividades de tratamiento</vt:lpstr>
      <vt:lpstr>Hola, Registro de las actividades de tratamiento</vt:lpstr>
      <vt:lpstr>Hola, Registro de las actividades de tratamiento Ejemplo (guía sectorial AEPD para Ayuntamientos)</vt:lpstr>
      <vt:lpstr>Hola, Registro de las actividades de tratamiento</vt:lpstr>
      <vt:lpstr>Información al interesado</vt:lpstr>
      <vt:lpstr>Información al interesado</vt:lpstr>
      <vt:lpstr>Información al interesado</vt:lpstr>
      <vt:lpstr>Información al interesado </vt:lpstr>
      <vt:lpstr>Información al interesado</vt:lpstr>
      <vt:lpstr>¿Cómo ofrecer la información al cliente?</vt:lpstr>
      <vt:lpstr>Legitimación y consentimiento</vt:lpstr>
      <vt:lpstr>Legitimación y consentimiento</vt:lpstr>
      <vt:lpstr>Legitimación y consentimiento</vt:lpstr>
      <vt:lpstr>Legitimación y consentimiento</vt:lpstr>
      <vt:lpstr>Consentimiento y legitimación</vt:lpstr>
      <vt:lpstr>Legitimación y consentimiento</vt:lpstr>
      <vt:lpstr>Legitimación y consentimiento</vt:lpstr>
      <vt:lpstr>Legitimación y consentimiento</vt:lpstr>
      <vt:lpstr>Delegado de Protección de Datos (DPD)</vt:lpstr>
      <vt:lpstr>Delegado de Protección de Datos (DPD)</vt:lpstr>
      <vt:lpstr>Delegado de Protección de Datos (DPD)</vt:lpstr>
      <vt:lpstr>Delegado de Protección de Datos</vt:lpstr>
      <vt:lpstr>Delegado de Protección de Datos</vt:lpstr>
      <vt:lpstr>Confidencialidad</vt:lpstr>
      <vt:lpstr>Confidencialidad</vt:lpstr>
      <vt:lpstr>Confidencialidad</vt:lpstr>
      <vt:lpstr>Confidencialidad</vt:lpstr>
      <vt:lpstr>Derechos del interesado</vt:lpstr>
      <vt:lpstr>Derechos del interesado</vt:lpstr>
      <vt:lpstr>Derechos del interesado</vt:lpstr>
      <vt:lpstr>Derechos del interesado</vt:lpstr>
      <vt:lpstr>Derechos del interesado</vt:lpstr>
      <vt:lpstr>¿Nuevo acrónimo? Complicado…</vt:lpstr>
      <vt:lpstr>Derechos del interesado</vt:lpstr>
      <vt:lpstr>Derechos del interesado</vt:lpstr>
      <vt:lpstr>Derechos del interesado</vt:lpstr>
      <vt:lpstr>Relaciones Responsable-Encargado tratamiento</vt:lpstr>
      <vt:lpstr>Relaciones Responsable-Encargado tratamiento</vt:lpstr>
      <vt:lpstr>Relaciones Responsable-Encargado tratamiento</vt:lpstr>
      <vt:lpstr>Relaciones Responsable-Encargado tratamiento</vt:lpstr>
      <vt:lpstr>Relaciones Responsable-Encargado tratamiento</vt:lpstr>
      <vt:lpstr>Relaciones Responsable-Encargado tratamiento</vt:lpstr>
      <vt:lpstr>Medidas de Seguridad </vt:lpstr>
      <vt:lpstr>Medidas seguridad en el RGPD</vt:lpstr>
      <vt:lpstr>Medidas seguridad en el RGPD</vt:lpstr>
      <vt:lpstr>Medidas seguridad en el RGPD</vt:lpstr>
      <vt:lpstr>Evaluación de impacto</vt:lpstr>
      <vt:lpstr>Evaluación de impacto</vt:lpstr>
      <vt:lpstr>Evaluación de impacto</vt:lpstr>
      <vt:lpstr>Evaluación de impacto</vt:lpstr>
      <vt:lpstr>Notificación violaciones seguridad</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alfonso.pacheco</dc:creator>
  <cp:lastModifiedBy>ALFONSO PACHECO CIFUENTES</cp:lastModifiedBy>
  <cp:revision>199</cp:revision>
  <dcterms:created xsi:type="dcterms:W3CDTF">2014-10-15T08:04:26Z</dcterms:created>
  <dcterms:modified xsi:type="dcterms:W3CDTF">2018-04-20T06:44:29Z</dcterms:modified>
</cp:coreProperties>
</file>